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71" r:id="rId4"/>
    <p:sldId id="272" r:id="rId5"/>
    <p:sldId id="281" r:id="rId6"/>
    <p:sldId id="282" r:id="rId7"/>
    <p:sldId id="273" r:id="rId8"/>
    <p:sldId id="274" r:id="rId9"/>
    <p:sldId id="275" r:id="rId10"/>
    <p:sldId id="276" r:id="rId11"/>
    <p:sldId id="277" r:id="rId12"/>
    <p:sldId id="278" r:id="rId13"/>
    <p:sldId id="283" r:id="rId14"/>
    <p:sldId id="284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86419-0819-496D-B052-18932206B1F6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E13DD66-AE94-4AA9-BBDC-05B9DA7A0D40}">
      <dgm:prSet phldrT="[Texto]" custT="1"/>
      <dgm:spPr/>
      <dgm:t>
        <a:bodyPr/>
        <a:lstStyle/>
        <a:p>
          <a:r>
            <a:rPr lang="es-MX" sz="3600" dirty="0">
              <a:solidFill>
                <a:srgbClr val="002060"/>
              </a:solidFill>
              <a:latin typeface="Quattrocento Sans" panose="020B0502050000020003"/>
            </a:rPr>
            <a:t>653</a:t>
          </a:r>
          <a:r>
            <a:rPr lang="es-MX" sz="2400" dirty="0">
              <a:solidFill>
                <a:srgbClr val="002060"/>
              </a:solidFill>
              <a:latin typeface="Quattrocento Sans" panose="020B0502050000020003"/>
            </a:rPr>
            <a:t> acuíferos en México</a:t>
          </a:r>
        </a:p>
      </dgm:t>
    </dgm:pt>
    <dgm:pt modelId="{05A06CB4-CF8C-4CD6-8346-0830BBFC4804}" type="parTrans" cxnId="{FE35A6B9-0D42-4A87-9900-F316111258A7}">
      <dgm:prSet/>
      <dgm:spPr/>
      <dgm:t>
        <a:bodyPr/>
        <a:lstStyle/>
        <a:p>
          <a:endParaRPr lang="es-MX" sz="1400">
            <a:solidFill>
              <a:srgbClr val="002060"/>
            </a:solidFill>
            <a:latin typeface="Quattrocento Sans" panose="020B0502050000020003"/>
          </a:endParaRPr>
        </a:p>
      </dgm:t>
    </dgm:pt>
    <dgm:pt modelId="{AB6D963E-4DA5-4276-A7F6-7F41AB2294E5}" type="sibTrans" cxnId="{FE35A6B9-0D42-4A87-9900-F316111258A7}">
      <dgm:prSet/>
      <dgm:spPr/>
      <dgm:t>
        <a:bodyPr/>
        <a:lstStyle/>
        <a:p>
          <a:endParaRPr lang="es-MX" sz="1400">
            <a:solidFill>
              <a:srgbClr val="002060"/>
            </a:solidFill>
            <a:latin typeface="Quattrocento Sans" panose="020B0502050000020003"/>
          </a:endParaRPr>
        </a:p>
      </dgm:t>
    </dgm:pt>
    <dgm:pt modelId="{0FD4354C-4E92-4B52-BEB8-610C48AD4A14}">
      <dgm:prSet phldrT="[Texto]" custT="1"/>
      <dgm:spPr/>
      <dgm:t>
        <a:bodyPr/>
        <a:lstStyle/>
        <a:p>
          <a:r>
            <a:rPr lang="es-MX" sz="2800" dirty="0">
              <a:solidFill>
                <a:srgbClr val="002060"/>
              </a:solidFill>
              <a:latin typeface="Quattrocento Sans" panose="020B0502050000020003"/>
            </a:rPr>
            <a:t>111</a:t>
          </a:r>
          <a:r>
            <a:rPr lang="es-MX" sz="1800" dirty="0">
              <a:solidFill>
                <a:srgbClr val="002060"/>
              </a:solidFill>
              <a:latin typeface="Quattrocento Sans" panose="020B0502050000020003"/>
            </a:rPr>
            <a:t> están sobreexplotados</a:t>
          </a:r>
        </a:p>
      </dgm:t>
    </dgm:pt>
    <dgm:pt modelId="{F339F4DB-8D2F-42C9-B9BA-6BF4222337C3}" type="parTrans" cxnId="{E0D6268F-0A44-4995-BA9C-5C26569A3BAA}">
      <dgm:prSet/>
      <dgm:spPr/>
      <dgm:t>
        <a:bodyPr/>
        <a:lstStyle/>
        <a:p>
          <a:endParaRPr lang="es-MX" sz="1400">
            <a:solidFill>
              <a:srgbClr val="002060"/>
            </a:solidFill>
            <a:latin typeface="Quattrocento Sans" panose="020B0502050000020003"/>
          </a:endParaRPr>
        </a:p>
      </dgm:t>
    </dgm:pt>
    <dgm:pt modelId="{8A9D7B85-23A1-409C-9917-5FC786C8575C}" type="sibTrans" cxnId="{E0D6268F-0A44-4995-BA9C-5C26569A3BAA}">
      <dgm:prSet/>
      <dgm:spPr/>
      <dgm:t>
        <a:bodyPr/>
        <a:lstStyle/>
        <a:p>
          <a:endParaRPr lang="es-MX" sz="1400">
            <a:solidFill>
              <a:srgbClr val="002060"/>
            </a:solidFill>
            <a:latin typeface="Quattrocento Sans" panose="020B0502050000020003"/>
          </a:endParaRPr>
        </a:p>
      </dgm:t>
    </dgm:pt>
    <dgm:pt modelId="{E99CBCCC-2E94-4549-A284-D6BC6DEEAB56}">
      <dgm:prSet phldrT="[Texto]" custT="1"/>
      <dgm:spPr/>
      <dgm:t>
        <a:bodyPr/>
        <a:lstStyle/>
        <a:p>
          <a:r>
            <a:rPr lang="es-MX" sz="2800" dirty="0">
              <a:solidFill>
                <a:srgbClr val="002060"/>
              </a:solidFill>
              <a:latin typeface="Quattrocento Sans" panose="020B0502050000020003"/>
            </a:rPr>
            <a:t>32</a:t>
          </a:r>
          <a:r>
            <a:rPr lang="es-MX" sz="1800" dirty="0">
              <a:solidFill>
                <a:srgbClr val="002060"/>
              </a:solidFill>
              <a:latin typeface="Quattrocento Sans" panose="020B0502050000020003"/>
            </a:rPr>
            <a:t> Tienen suelos salinos o agua salobre.</a:t>
          </a:r>
        </a:p>
      </dgm:t>
    </dgm:pt>
    <dgm:pt modelId="{0F36B2F0-9AC4-4585-B58E-C9586267631F}" type="parTrans" cxnId="{BBB0AA05-CA22-4C4B-A65A-F7398FDC5158}">
      <dgm:prSet/>
      <dgm:spPr/>
      <dgm:t>
        <a:bodyPr/>
        <a:lstStyle/>
        <a:p>
          <a:endParaRPr lang="es-MX" sz="1400">
            <a:solidFill>
              <a:srgbClr val="002060"/>
            </a:solidFill>
            <a:latin typeface="Quattrocento Sans" panose="020B0502050000020003"/>
          </a:endParaRPr>
        </a:p>
      </dgm:t>
    </dgm:pt>
    <dgm:pt modelId="{B7ED4E5B-68B5-45F9-9074-7922987C17E4}" type="sibTrans" cxnId="{BBB0AA05-CA22-4C4B-A65A-F7398FDC5158}">
      <dgm:prSet/>
      <dgm:spPr/>
      <dgm:t>
        <a:bodyPr/>
        <a:lstStyle/>
        <a:p>
          <a:endParaRPr lang="es-MX" sz="1400">
            <a:solidFill>
              <a:srgbClr val="002060"/>
            </a:solidFill>
            <a:latin typeface="Quattrocento Sans" panose="020B0502050000020003"/>
          </a:endParaRPr>
        </a:p>
      </dgm:t>
    </dgm:pt>
    <dgm:pt modelId="{D1EF06F1-2271-497D-B9FE-6C991D3F70F7}">
      <dgm:prSet phldrT="[Texto]" custT="1"/>
      <dgm:spPr/>
      <dgm:t>
        <a:bodyPr/>
        <a:lstStyle/>
        <a:p>
          <a:r>
            <a:rPr lang="es-MX" sz="2800" dirty="0">
              <a:solidFill>
                <a:srgbClr val="002060"/>
              </a:solidFill>
              <a:latin typeface="Quattrocento Sans" panose="020B0502050000020003"/>
            </a:rPr>
            <a:t>18</a:t>
          </a:r>
          <a:r>
            <a:rPr lang="es-MX" sz="2000" dirty="0">
              <a:solidFill>
                <a:srgbClr val="002060"/>
              </a:solidFill>
              <a:latin typeface="Quattrocento Sans" panose="020B0502050000020003"/>
            </a:rPr>
            <a:t> tienen intrusión de agua salada marina.</a:t>
          </a:r>
        </a:p>
      </dgm:t>
    </dgm:pt>
    <dgm:pt modelId="{3FC96552-991B-45BD-BD13-7B171A1D56FF}" type="parTrans" cxnId="{AEA57BE5-6AA8-498C-8271-879F13449E2C}">
      <dgm:prSet/>
      <dgm:spPr/>
      <dgm:t>
        <a:bodyPr/>
        <a:lstStyle/>
        <a:p>
          <a:endParaRPr lang="es-MX" sz="1400">
            <a:solidFill>
              <a:srgbClr val="002060"/>
            </a:solidFill>
            <a:latin typeface="Quattrocento Sans" panose="020B0502050000020003"/>
          </a:endParaRPr>
        </a:p>
      </dgm:t>
    </dgm:pt>
    <dgm:pt modelId="{212A4D19-BF8B-45BC-B797-46F606EB67D5}" type="sibTrans" cxnId="{AEA57BE5-6AA8-498C-8271-879F13449E2C}">
      <dgm:prSet/>
      <dgm:spPr/>
      <dgm:t>
        <a:bodyPr/>
        <a:lstStyle/>
        <a:p>
          <a:endParaRPr lang="es-MX" sz="1400">
            <a:solidFill>
              <a:srgbClr val="002060"/>
            </a:solidFill>
            <a:latin typeface="Quattrocento Sans" panose="020B0502050000020003"/>
          </a:endParaRPr>
        </a:p>
      </dgm:t>
    </dgm:pt>
    <dgm:pt modelId="{F29CB6E8-292B-4350-817D-6A551F2A0F6E}" type="pres">
      <dgm:prSet presAssocID="{13286419-0819-496D-B052-18932206B1F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53ECE5C-3A25-4917-8997-8986E88BB595}" type="pres">
      <dgm:prSet presAssocID="{5E13DD66-AE94-4AA9-BBDC-05B9DA7A0D40}" presName="singleCycle" presStyleCnt="0"/>
      <dgm:spPr/>
    </dgm:pt>
    <dgm:pt modelId="{30F0529B-2986-461D-8D59-9A624B75FC29}" type="pres">
      <dgm:prSet presAssocID="{5E13DD66-AE94-4AA9-BBDC-05B9DA7A0D40}" presName="singleCenter" presStyleLbl="node1" presStyleIdx="0" presStyleCnt="4" custScaleX="166107" custLinFactNeighborX="-556" custLinFactNeighborY="-11480">
        <dgm:presLayoutVars>
          <dgm:chMax val="7"/>
          <dgm:chPref val="7"/>
        </dgm:presLayoutVars>
      </dgm:prSet>
      <dgm:spPr/>
    </dgm:pt>
    <dgm:pt modelId="{8C59A7D4-22EF-4204-8EBA-6F7C536014F9}" type="pres">
      <dgm:prSet presAssocID="{F339F4DB-8D2F-42C9-B9BA-6BF4222337C3}" presName="Name56" presStyleLbl="parChTrans1D2" presStyleIdx="0" presStyleCnt="3"/>
      <dgm:spPr/>
    </dgm:pt>
    <dgm:pt modelId="{0A2F3801-D345-44BA-B800-2FA53D4ADA56}" type="pres">
      <dgm:prSet presAssocID="{0FD4354C-4E92-4B52-BEB8-610C48AD4A14}" presName="text0" presStyleLbl="node1" presStyleIdx="1" presStyleCnt="4" custScaleX="283392" custScaleY="131159">
        <dgm:presLayoutVars>
          <dgm:bulletEnabled val="1"/>
        </dgm:presLayoutVars>
      </dgm:prSet>
      <dgm:spPr/>
    </dgm:pt>
    <dgm:pt modelId="{C1445EFD-EDB8-4CCC-9CD0-DCDFC51531BF}" type="pres">
      <dgm:prSet presAssocID="{0F36B2F0-9AC4-4585-B58E-C9586267631F}" presName="Name56" presStyleLbl="parChTrans1D2" presStyleIdx="1" presStyleCnt="3"/>
      <dgm:spPr/>
    </dgm:pt>
    <dgm:pt modelId="{F40DDC8F-26DA-492F-8FA5-364C2B943D80}" type="pres">
      <dgm:prSet presAssocID="{E99CBCCC-2E94-4549-A284-D6BC6DEEAB56}" presName="text0" presStyleLbl="node1" presStyleIdx="2" presStyleCnt="4" custScaleX="280097" custScaleY="131536">
        <dgm:presLayoutVars>
          <dgm:bulletEnabled val="1"/>
        </dgm:presLayoutVars>
      </dgm:prSet>
      <dgm:spPr/>
    </dgm:pt>
    <dgm:pt modelId="{96BDBD53-D551-47A2-B84C-BBDE5B0894CF}" type="pres">
      <dgm:prSet presAssocID="{3FC96552-991B-45BD-BD13-7B171A1D56FF}" presName="Name56" presStyleLbl="parChTrans1D2" presStyleIdx="2" presStyleCnt="3"/>
      <dgm:spPr/>
    </dgm:pt>
    <dgm:pt modelId="{3C104404-3051-48E3-9BEC-5BB6E67C0EDC}" type="pres">
      <dgm:prSet presAssocID="{D1EF06F1-2271-497D-B9FE-6C991D3F70F7}" presName="text0" presStyleLbl="node1" presStyleIdx="3" presStyleCnt="4" custScaleX="261892" custScaleY="135116">
        <dgm:presLayoutVars>
          <dgm:bulletEnabled val="1"/>
        </dgm:presLayoutVars>
      </dgm:prSet>
      <dgm:spPr/>
    </dgm:pt>
  </dgm:ptLst>
  <dgm:cxnLst>
    <dgm:cxn modelId="{A5540203-2F18-4028-B013-22FE5C3A89C1}" type="presOf" srcId="{D1EF06F1-2271-497D-B9FE-6C991D3F70F7}" destId="{3C104404-3051-48E3-9BEC-5BB6E67C0EDC}" srcOrd="0" destOrd="0" presId="urn:microsoft.com/office/officeart/2008/layout/RadialCluster"/>
    <dgm:cxn modelId="{BBB0AA05-CA22-4C4B-A65A-F7398FDC5158}" srcId="{5E13DD66-AE94-4AA9-BBDC-05B9DA7A0D40}" destId="{E99CBCCC-2E94-4549-A284-D6BC6DEEAB56}" srcOrd="1" destOrd="0" parTransId="{0F36B2F0-9AC4-4585-B58E-C9586267631F}" sibTransId="{B7ED4E5B-68B5-45F9-9074-7922987C17E4}"/>
    <dgm:cxn modelId="{617CBA06-94F3-4657-8016-F9D243FB6C09}" type="presOf" srcId="{0FD4354C-4E92-4B52-BEB8-610C48AD4A14}" destId="{0A2F3801-D345-44BA-B800-2FA53D4ADA56}" srcOrd="0" destOrd="0" presId="urn:microsoft.com/office/officeart/2008/layout/RadialCluster"/>
    <dgm:cxn modelId="{F811F143-ABDE-43E4-B4C1-31A51809295C}" type="presOf" srcId="{3FC96552-991B-45BD-BD13-7B171A1D56FF}" destId="{96BDBD53-D551-47A2-B84C-BBDE5B0894CF}" srcOrd="0" destOrd="0" presId="urn:microsoft.com/office/officeart/2008/layout/RadialCluster"/>
    <dgm:cxn modelId="{7E6F5A7B-1930-47F1-84F7-8E730B26DEB3}" type="presOf" srcId="{0F36B2F0-9AC4-4585-B58E-C9586267631F}" destId="{C1445EFD-EDB8-4CCC-9CD0-DCDFC51531BF}" srcOrd="0" destOrd="0" presId="urn:microsoft.com/office/officeart/2008/layout/RadialCluster"/>
    <dgm:cxn modelId="{E0D6268F-0A44-4995-BA9C-5C26569A3BAA}" srcId="{5E13DD66-AE94-4AA9-BBDC-05B9DA7A0D40}" destId="{0FD4354C-4E92-4B52-BEB8-610C48AD4A14}" srcOrd="0" destOrd="0" parTransId="{F339F4DB-8D2F-42C9-B9BA-6BF4222337C3}" sibTransId="{8A9D7B85-23A1-409C-9917-5FC786C8575C}"/>
    <dgm:cxn modelId="{FE35A6B9-0D42-4A87-9900-F316111258A7}" srcId="{13286419-0819-496D-B052-18932206B1F6}" destId="{5E13DD66-AE94-4AA9-BBDC-05B9DA7A0D40}" srcOrd="0" destOrd="0" parTransId="{05A06CB4-CF8C-4CD6-8346-0830BBFC4804}" sibTransId="{AB6D963E-4DA5-4276-A7F6-7F41AB2294E5}"/>
    <dgm:cxn modelId="{92E100CF-18E1-409F-A725-9967D289ECC8}" type="presOf" srcId="{5E13DD66-AE94-4AA9-BBDC-05B9DA7A0D40}" destId="{30F0529B-2986-461D-8D59-9A624B75FC29}" srcOrd="0" destOrd="0" presId="urn:microsoft.com/office/officeart/2008/layout/RadialCluster"/>
    <dgm:cxn modelId="{23A22AD6-EB44-4451-B782-A23A22029CCD}" type="presOf" srcId="{E99CBCCC-2E94-4549-A284-D6BC6DEEAB56}" destId="{F40DDC8F-26DA-492F-8FA5-364C2B943D80}" srcOrd="0" destOrd="0" presId="urn:microsoft.com/office/officeart/2008/layout/RadialCluster"/>
    <dgm:cxn modelId="{D1DDEFDD-BC86-4B27-B108-0355CB24B5C0}" type="presOf" srcId="{13286419-0819-496D-B052-18932206B1F6}" destId="{F29CB6E8-292B-4350-817D-6A551F2A0F6E}" srcOrd="0" destOrd="0" presId="urn:microsoft.com/office/officeart/2008/layout/RadialCluster"/>
    <dgm:cxn modelId="{AEA57BE5-6AA8-498C-8271-879F13449E2C}" srcId="{5E13DD66-AE94-4AA9-BBDC-05B9DA7A0D40}" destId="{D1EF06F1-2271-497D-B9FE-6C991D3F70F7}" srcOrd="2" destOrd="0" parTransId="{3FC96552-991B-45BD-BD13-7B171A1D56FF}" sibTransId="{212A4D19-BF8B-45BC-B797-46F606EB67D5}"/>
    <dgm:cxn modelId="{BE87F9EA-41C4-4965-AFB1-9BF1750BD7DA}" type="presOf" srcId="{F339F4DB-8D2F-42C9-B9BA-6BF4222337C3}" destId="{8C59A7D4-22EF-4204-8EBA-6F7C536014F9}" srcOrd="0" destOrd="0" presId="urn:microsoft.com/office/officeart/2008/layout/RadialCluster"/>
    <dgm:cxn modelId="{18B46434-0DAF-40F1-90A8-AC888F0BC781}" type="presParOf" srcId="{F29CB6E8-292B-4350-817D-6A551F2A0F6E}" destId="{D53ECE5C-3A25-4917-8997-8986E88BB595}" srcOrd="0" destOrd="0" presId="urn:microsoft.com/office/officeart/2008/layout/RadialCluster"/>
    <dgm:cxn modelId="{CFBEEDC9-9929-4870-97E3-E86E7DC2E036}" type="presParOf" srcId="{D53ECE5C-3A25-4917-8997-8986E88BB595}" destId="{30F0529B-2986-461D-8D59-9A624B75FC29}" srcOrd="0" destOrd="0" presId="urn:microsoft.com/office/officeart/2008/layout/RadialCluster"/>
    <dgm:cxn modelId="{A0F43976-6132-460A-9A72-DE0FF24A7969}" type="presParOf" srcId="{D53ECE5C-3A25-4917-8997-8986E88BB595}" destId="{8C59A7D4-22EF-4204-8EBA-6F7C536014F9}" srcOrd="1" destOrd="0" presId="urn:microsoft.com/office/officeart/2008/layout/RadialCluster"/>
    <dgm:cxn modelId="{88C94E78-A915-4C75-BD2C-B3207A551D76}" type="presParOf" srcId="{D53ECE5C-3A25-4917-8997-8986E88BB595}" destId="{0A2F3801-D345-44BA-B800-2FA53D4ADA56}" srcOrd="2" destOrd="0" presId="urn:microsoft.com/office/officeart/2008/layout/RadialCluster"/>
    <dgm:cxn modelId="{58DA9739-1281-49E7-A989-1B957F76608D}" type="presParOf" srcId="{D53ECE5C-3A25-4917-8997-8986E88BB595}" destId="{C1445EFD-EDB8-4CCC-9CD0-DCDFC51531BF}" srcOrd="3" destOrd="0" presId="urn:microsoft.com/office/officeart/2008/layout/RadialCluster"/>
    <dgm:cxn modelId="{BE479064-AA03-49E9-BCA9-F974E76E5932}" type="presParOf" srcId="{D53ECE5C-3A25-4917-8997-8986E88BB595}" destId="{F40DDC8F-26DA-492F-8FA5-364C2B943D80}" srcOrd="4" destOrd="0" presId="urn:microsoft.com/office/officeart/2008/layout/RadialCluster"/>
    <dgm:cxn modelId="{9EE1DE64-DF31-4B41-976E-D76D0EF85138}" type="presParOf" srcId="{D53ECE5C-3A25-4917-8997-8986E88BB595}" destId="{96BDBD53-D551-47A2-B84C-BBDE5B0894CF}" srcOrd="5" destOrd="0" presId="urn:microsoft.com/office/officeart/2008/layout/RadialCluster"/>
    <dgm:cxn modelId="{4BB7610C-3E56-4126-A10F-8AF2633BDB0E}" type="presParOf" srcId="{D53ECE5C-3A25-4917-8997-8986E88BB595}" destId="{3C104404-3051-48E3-9BEC-5BB6E67C0ED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0529B-2986-461D-8D59-9A624B75FC29}">
      <dsp:nvSpPr>
        <dsp:cNvPr id="0" name=""/>
        <dsp:cNvSpPr/>
      </dsp:nvSpPr>
      <dsp:spPr>
        <a:xfrm>
          <a:off x="2591171" y="1647319"/>
          <a:ext cx="2296754" cy="1382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rgbClr val="002060"/>
              </a:solidFill>
              <a:latin typeface="Quattrocento Sans" panose="020B0502050000020003"/>
            </a:rPr>
            <a:t>653</a:t>
          </a:r>
          <a:r>
            <a:rPr lang="es-MX" sz="2400" kern="1200" dirty="0">
              <a:solidFill>
                <a:srgbClr val="002060"/>
              </a:solidFill>
              <a:latin typeface="Quattrocento Sans" panose="020B0502050000020003"/>
            </a:rPr>
            <a:t> acuíferos en México</a:t>
          </a:r>
        </a:p>
      </dsp:txBody>
      <dsp:txXfrm>
        <a:off x="2658669" y="1714817"/>
        <a:ext cx="2161758" cy="1247699"/>
      </dsp:txXfrm>
    </dsp:sp>
    <dsp:sp modelId="{8C59A7D4-22EF-4204-8EBA-6F7C536014F9}">
      <dsp:nvSpPr>
        <dsp:cNvPr id="0" name=""/>
        <dsp:cNvSpPr/>
      </dsp:nvSpPr>
      <dsp:spPr>
        <a:xfrm rot="16249617">
          <a:off x="3583048" y="1478419"/>
          <a:ext cx="337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83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F3801-D345-44BA-B800-2FA53D4ADA56}">
      <dsp:nvSpPr>
        <dsp:cNvPr id="0" name=""/>
        <dsp:cNvSpPr/>
      </dsp:nvSpPr>
      <dsp:spPr>
        <a:xfrm>
          <a:off x="2450491" y="94455"/>
          <a:ext cx="2625361" cy="12150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rgbClr val="002060"/>
              </a:solidFill>
              <a:latin typeface="Quattrocento Sans" panose="020B0502050000020003"/>
            </a:rPr>
            <a:t>111</a:t>
          </a:r>
          <a:r>
            <a:rPr lang="es-MX" sz="1800" kern="1200" dirty="0">
              <a:solidFill>
                <a:srgbClr val="002060"/>
              </a:solidFill>
              <a:latin typeface="Quattrocento Sans" panose="020B0502050000020003"/>
            </a:rPr>
            <a:t> están sobreexplotados</a:t>
          </a:r>
        </a:p>
      </dsp:txBody>
      <dsp:txXfrm>
        <a:off x="2509806" y="153770"/>
        <a:ext cx="2506731" cy="1096435"/>
      </dsp:txXfrm>
    </dsp:sp>
    <dsp:sp modelId="{C1445EFD-EDB8-4CCC-9CD0-DCDFC51531BF}">
      <dsp:nvSpPr>
        <dsp:cNvPr id="0" name=""/>
        <dsp:cNvSpPr/>
      </dsp:nvSpPr>
      <dsp:spPr>
        <a:xfrm rot="2385199">
          <a:off x="4525627" y="3154702"/>
          <a:ext cx="3899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96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DDC8F-26DA-492F-8FA5-364C2B943D80}">
      <dsp:nvSpPr>
        <dsp:cNvPr id="0" name=""/>
        <dsp:cNvSpPr/>
      </dsp:nvSpPr>
      <dsp:spPr>
        <a:xfrm>
          <a:off x="4305586" y="3279390"/>
          <a:ext cx="2594835" cy="12185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rgbClr val="002060"/>
              </a:solidFill>
              <a:latin typeface="Quattrocento Sans" panose="020B0502050000020003"/>
            </a:rPr>
            <a:t>32</a:t>
          </a:r>
          <a:r>
            <a:rPr lang="es-MX" sz="1800" kern="1200" dirty="0">
              <a:solidFill>
                <a:srgbClr val="002060"/>
              </a:solidFill>
              <a:latin typeface="Quattrocento Sans" panose="020B0502050000020003"/>
            </a:rPr>
            <a:t> Tienen suelos salinos o agua salobre.</a:t>
          </a:r>
        </a:p>
      </dsp:txBody>
      <dsp:txXfrm>
        <a:off x="4365071" y="3338875"/>
        <a:ext cx="2475865" cy="1099587"/>
      </dsp:txXfrm>
    </dsp:sp>
    <dsp:sp modelId="{96BDBD53-D551-47A2-B84C-BBDE5B0894CF}">
      <dsp:nvSpPr>
        <dsp:cNvPr id="0" name=""/>
        <dsp:cNvSpPr/>
      </dsp:nvSpPr>
      <dsp:spPr>
        <a:xfrm rot="8371298">
          <a:off x="2613775" y="3146411"/>
          <a:ext cx="3586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60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04404-3051-48E3-9BEC-5BB6E67C0EDC}">
      <dsp:nvSpPr>
        <dsp:cNvPr id="0" name=""/>
        <dsp:cNvSpPr/>
      </dsp:nvSpPr>
      <dsp:spPr>
        <a:xfrm>
          <a:off x="710249" y="3262807"/>
          <a:ext cx="2426183" cy="12517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rgbClr val="002060"/>
              </a:solidFill>
              <a:latin typeface="Quattrocento Sans" panose="020B0502050000020003"/>
            </a:rPr>
            <a:t>18</a:t>
          </a:r>
          <a:r>
            <a:rPr lang="es-MX" sz="2000" kern="1200" dirty="0">
              <a:solidFill>
                <a:srgbClr val="002060"/>
              </a:solidFill>
              <a:latin typeface="Quattrocento Sans" panose="020B0502050000020003"/>
            </a:rPr>
            <a:t> tienen intrusión de agua salada marina.</a:t>
          </a:r>
        </a:p>
      </dsp:txBody>
      <dsp:txXfrm>
        <a:off x="771353" y="3323911"/>
        <a:ext cx="2303975" cy="112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7B255-1524-4D79-A172-9DA1402E0B78}" type="datetimeFigureOut">
              <a:rPr lang="es-MX" smtClean="0"/>
              <a:t>25/03/2026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C7C0-3794-4C11-B101-42759B7D56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52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6C7C0-3794-4C11-B101-42759B7D56B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03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6C7C0-3794-4C11-B101-42759B7D56B8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68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885B6-03FE-6C88-16B9-DB59AD4E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7AB3BD-C6C2-EF4F-6081-85AFA61B1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8F338-8EC6-2102-9C96-0FE25D07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52FFA-4947-5BBD-AD0E-21481AB3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08D03-3B19-94A2-8170-6597E137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53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036E0-1C72-250D-1907-E8441799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AC2813-FBCD-1A57-BB5D-6C43EE250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C1BAFE-007E-C9FC-7457-93D54448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C5B707-B962-6CB0-581F-2295D4CA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807FD0-4082-69AF-9AC4-A9AE5A22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029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DD60E5-50B1-C03F-F982-3C2661961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EDB04B-A7CA-760B-D019-3544AE0C2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7C775-21DA-7E74-11F9-D9E466A3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53FE4-F44B-2BDC-2017-71EF1CD3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458988-34B1-6310-ABF5-392210EE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23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.2._Diapositiva d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body"/>
          </p:nvPr>
        </p:nvSpPr>
        <p:spPr>
          <a:xfrm>
            <a:off x="293400" y="1478160"/>
            <a:ext cx="8465040" cy="469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lang="es-ES" sz="2400" b="0" u="none" strike="noStrike">
                <a:solidFill>
                  <a:srgbClr val="404040"/>
                </a:solidFill>
                <a:effectLst/>
                <a:uFillTx/>
                <a:latin typeface="Noto Sans Medium"/>
                <a:ea typeface="Noto Sans Medium"/>
              </a:rPr>
              <a:t>Lorem ipsum</a:t>
            </a:r>
            <a:endParaRPr lang="es-MX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lang="es-ES" sz="2400" b="0" u="none" strike="noStrike">
                <a:solidFill>
                  <a:srgbClr val="404040"/>
                </a:solidFill>
                <a:effectLst/>
                <a:uFillTx/>
                <a:latin typeface="Noto Sans Medium"/>
                <a:ea typeface="Noto Sans Medium"/>
              </a:rPr>
              <a:t>Lorem ipsum</a:t>
            </a:r>
            <a:endParaRPr lang="es-MX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MX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400" b="0" u="none" strike="noStrike">
                <a:solidFill>
                  <a:srgbClr val="404040"/>
                </a:solidFill>
                <a:effectLst/>
                <a:uFillTx/>
                <a:latin typeface="Noto Sans Medium"/>
                <a:ea typeface="Noto Sans Medium"/>
              </a:rPr>
              <a:t>Lorem ipsum</a:t>
            </a:r>
            <a:endParaRPr lang="es-MX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  <a:tabLst>
                <a:tab pos="0" algn="l"/>
              </a:tabLst>
            </a:pPr>
            <a:r>
              <a:rPr lang="es-ES" sz="2400" b="0" u="none" strike="noStrike">
                <a:solidFill>
                  <a:srgbClr val="404040"/>
                </a:solidFill>
                <a:effectLst/>
                <a:uFillTx/>
                <a:latin typeface="Noto Sans Medium"/>
                <a:ea typeface="Noto Sans Medium"/>
              </a:rPr>
              <a:t>Lorem ipsum</a:t>
            </a:r>
            <a:endParaRPr lang="es-MX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s-MX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title"/>
          </p:nvPr>
        </p:nvSpPr>
        <p:spPr>
          <a:xfrm>
            <a:off x="293400" y="593280"/>
            <a:ext cx="8465040" cy="884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s-ES" sz="3000" b="1" u="none" strike="noStrike">
                <a:solidFill>
                  <a:srgbClr val="9C2148"/>
                </a:solidFill>
                <a:effectLst/>
                <a:uFillTx/>
                <a:latin typeface="Noto Sans SemiBold"/>
                <a:ea typeface="Noto Sans SemiBold"/>
              </a:rPr>
              <a:t>Título Noto Sans 30 pts</a:t>
            </a:r>
            <a:endParaRPr lang="es-MX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13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4E9BB-CEA9-4F84-BE3F-6C965096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277228-9E1B-C41C-F48F-7F9B09631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7E62C0-FED8-348F-7AA3-542CDDDD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819665-B4B1-1A8E-6FEA-55D65FC3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D47B83-E482-7DE9-FA78-C0DEC251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60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A4802-22B3-12E5-0896-F8505E79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9347EA-EB0E-F6C8-CCE0-974F73B1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673BEE-4683-F803-032A-98826520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50DB8-EC80-D0A4-2148-AAB7DB9C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F96D12-B457-EFC0-9807-087C4778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52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19C0F-4C42-DEF3-9176-F2FE8C1D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96D25E-1F55-8733-970F-ADF1FC9E0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EAEC6F-82B2-0B8D-1C98-45D513A6D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26AB00-97BA-C7F5-2E45-D335FC50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6CD8E2-776F-7571-D3F5-1BC8477A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6F99D2-69F2-C14B-6B33-DDCF35FA9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21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5CF8D-6587-E8B7-80FC-8A622567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DAE88-7C14-F10C-819A-40C985B00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DC5216-257C-6CA1-284C-7AA7AB9EC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501797-60C1-A6D5-95D7-A48E39372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02A155-36B6-F43C-2ECD-56EAC3D3F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313101-4395-142B-529D-6ED5B154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1C1131-450D-EA00-7128-AB05F1C7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3ED57F-29CB-5557-21C4-E56D2981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2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AEA94-8612-E667-3AC8-C92E6596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0F16E3-95D0-3A25-978F-1A03537A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6E78FF-52AC-9C61-B04F-B430ADC37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68A939-62B0-79B6-2384-47C2AC98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99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32BFF5-851D-5CDC-8154-F9A06DCD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D5978E-1BF9-F326-D026-6C6B0B11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D182F2-DE11-A785-E1E4-53E2EF1D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52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EA95B-245E-D113-16F8-3800CDA6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B7956-AEDF-A375-2012-ECA7F7C5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3C5426-08C8-B98E-049F-05336F858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598273-F42C-D842-A972-CD970472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78E272-737D-BD27-FFDB-5436A3A2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47A946-CC38-616D-3BDD-29E034D7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12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F790F-DB4D-9C3E-EBB5-A96BBBB3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715C99-E03A-63FF-2936-A1D5C18BC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B6CF47-6E23-6938-D6AB-820FFA809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9AE7D3-8F91-AEDA-23C6-1C0D5C39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D62BBC-0F9D-35E4-51CA-5862AF41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6BF28E-396F-A72C-97EC-CD1B0203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B98C6E-1CF4-7EDA-B978-20B42143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7D76A-7D57-935F-336E-8F0D740B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43EA16-9BB6-8308-7C8C-1BE02E809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E6F64-56A8-CAAC-58BF-54558CD5C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B5FFA-94DA-A1D9-1A60-B24A7000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264B6-672F-4D9E-A582-D7283D60AA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35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agua.org.mx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3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2D4CD5E-9022-491A-BB18-BAA2B12E99CE}"/>
              </a:ext>
            </a:extLst>
          </p:cNvPr>
          <p:cNvSpPr txBox="1">
            <a:spLocks/>
          </p:cNvSpPr>
          <p:nvPr/>
        </p:nvSpPr>
        <p:spPr>
          <a:xfrm>
            <a:off x="1546050" y="1522250"/>
            <a:ext cx="9258300" cy="2630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s-ES" sz="2600" b="1" dirty="0">
              <a:solidFill>
                <a:srgbClr val="691932"/>
              </a:solidFill>
              <a:latin typeface="Noto Sans"/>
              <a:ea typeface="Noto Sans"/>
              <a:cs typeface="Noto Sans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SISTEMAS DE BOMBEO FOTOVOLTAICO EN EL SECTOR AGRÍCOLA EN MÉXICO: UNA ALTERNATIVA VIABLE ANTE LA CRISIS HÍDRICA Y ENERGÉTICA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099542-B4F3-413C-AADD-61B2585B0E0F}"/>
              </a:ext>
            </a:extLst>
          </p:cNvPr>
          <p:cNvSpPr txBox="1"/>
          <p:nvPr/>
        </p:nvSpPr>
        <p:spPr>
          <a:xfrm>
            <a:off x="4623332" y="5440487"/>
            <a:ext cx="3103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>
                <a:solidFill>
                  <a:srgbClr val="691932"/>
                </a:solidFill>
                <a:latin typeface="Noto Sans"/>
              </a:rPr>
              <a:t>Dra. Martha Bautista Hernández</a:t>
            </a:r>
            <a:endParaRPr lang="es-MX" sz="1400" b="1" dirty="0">
              <a:solidFill>
                <a:srgbClr val="691932"/>
              </a:solidFill>
              <a:latin typeface="Noto San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578011-9830-4242-BB26-339FE05DDE1D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93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007D3A7-80CF-4CE4-94A6-7DA1D97A20BB}"/>
              </a:ext>
            </a:extLst>
          </p:cNvPr>
          <p:cNvSpPr txBox="1"/>
          <p:nvPr/>
        </p:nvSpPr>
        <p:spPr>
          <a:xfrm>
            <a:off x="1322614" y="1546772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Límites técnicos del bombeo fotovoltaico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919237-D2BD-45F9-9709-3CB364518EF1}"/>
              </a:ext>
            </a:extLst>
          </p:cNvPr>
          <p:cNvSpPr txBox="1"/>
          <p:nvPr/>
        </p:nvSpPr>
        <p:spPr>
          <a:xfrm>
            <a:off x="2248677" y="2161362"/>
            <a:ext cx="9834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A grandes profundidades, el requerimiento energético crece significativamente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En demandas muy altas de caudal, el sistema puede requerir sobredimensionamiento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/>
              <a:t>La variabilidad solar exige almacenamiento hidráulico o de energía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3A06AA8-D307-4EDD-82CA-ACB7C0ABF079}"/>
              </a:ext>
            </a:extLst>
          </p:cNvPr>
          <p:cNvSpPr txBox="1">
            <a:spLocks/>
          </p:cNvSpPr>
          <p:nvPr/>
        </p:nvSpPr>
        <p:spPr>
          <a:xfrm>
            <a:off x="-177361" y="410594"/>
            <a:ext cx="9302699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 DE BOMBEO SOLAR, ENFOQUE TÉCNICO–ENERGÉTICO</a:t>
            </a:r>
          </a:p>
        </p:txBody>
      </p:sp>
      <p:pic>
        <p:nvPicPr>
          <p:cNvPr id="9220" name="Picture 4" descr="Qué es y cómo funciona un Sistema de Bombeo Solar?">
            <a:extLst>
              <a:ext uri="{FF2B5EF4-FFF2-40B4-BE49-F238E27FC236}">
                <a16:creationId xmlns:a16="http://schemas.microsoft.com/office/drawing/2014/main" id="{878C7255-6786-4132-B316-5954D398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62" y="3606037"/>
            <a:ext cx="4574104" cy="25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E2F07BA-8E1B-489C-8D51-6BC0FA8E7EF5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10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158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pacto Ambiental del Bombeo Solar">
            <a:extLst>
              <a:ext uri="{FF2B5EF4-FFF2-40B4-BE49-F238E27FC236}">
                <a16:creationId xmlns:a16="http://schemas.microsoft.com/office/drawing/2014/main" id="{007FA498-C17C-47C6-8D0D-69C97710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36" y="3518952"/>
            <a:ext cx="5012262" cy="28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5463F9B4-D739-4FD4-B78F-269C965DB53E}"/>
              </a:ext>
            </a:extLst>
          </p:cNvPr>
          <p:cNvSpPr txBox="1">
            <a:spLocks/>
          </p:cNvSpPr>
          <p:nvPr/>
        </p:nvSpPr>
        <p:spPr>
          <a:xfrm>
            <a:off x="-177361" y="410594"/>
            <a:ext cx="9302699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 DE BOMBEO SOLAR, SOSTENIBILIDAD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5BF59F-6249-4D5F-B635-05B03ED8A954}"/>
              </a:ext>
            </a:extLst>
          </p:cNvPr>
          <p:cNvSpPr txBox="1"/>
          <p:nvPr/>
        </p:nvSpPr>
        <p:spPr>
          <a:xfrm>
            <a:off x="738623" y="1662481"/>
            <a:ext cx="61861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Reduce emisiones</a:t>
            </a:r>
          </a:p>
          <a:p>
            <a:r>
              <a:rPr lang="es-ES" dirty="0"/>
              <a:t>Elimina combustibles fósiles </a:t>
            </a:r>
          </a:p>
          <a:p>
            <a:r>
              <a:rPr lang="es-ES" dirty="0"/>
              <a:t>Disminuye costos energéticos.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678BF1-3DCB-40B2-A9B3-797060AC0CAB}"/>
              </a:ext>
            </a:extLst>
          </p:cNvPr>
          <p:cNvSpPr txBox="1"/>
          <p:nvPr/>
        </p:nvSpPr>
        <p:spPr>
          <a:xfrm>
            <a:off x="5677283" y="1407609"/>
            <a:ext cx="6186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 eficiencia energética no es igual a sostenibilidad hídrica.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2D5489-DE83-4436-A340-83DD3EE99D29}"/>
              </a:ext>
            </a:extLst>
          </p:cNvPr>
          <p:cNvSpPr txBox="1"/>
          <p:nvPr/>
        </p:nvSpPr>
        <p:spPr>
          <a:xfrm>
            <a:off x="6032240" y="2262645"/>
            <a:ext cx="6186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/>
              <a:t>Podemos tener sistemas energéticamente perfectos…</a:t>
            </a:r>
            <a:br>
              <a:rPr lang="es-ES"/>
            </a:br>
            <a:r>
              <a:rPr lang="es-ES"/>
              <a:t>y al mismo tiempo estar agotando los acuíferos.”</a:t>
            </a:r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C8A3BAB-6338-42A0-8395-7585A76783BD}"/>
              </a:ext>
            </a:extLst>
          </p:cNvPr>
          <p:cNvSpPr txBox="1"/>
          <p:nvPr/>
        </p:nvSpPr>
        <p:spPr>
          <a:xfrm>
            <a:off x="326571" y="4522811"/>
            <a:ext cx="1539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Paradoja del bombeo solar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76C5260-C202-4EEE-B8F3-E7E1DA86E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0650" y="3110151"/>
            <a:ext cx="4550737" cy="346411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E3E9077-E589-4F0E-B0EC-498094160E7F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11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879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iego con Inteligencia Artificial y eficiencia hídrica">
            <a:extLst>
              <a:ext uri="{FF2B5EF4-FFF2-40B4-BE49-F238E27FC236}">
                <a16:creationId xmlns:a16="http://schemas.microsoft.com/office/drawing/2014/main" id="{247D7821-65DA-4678-B16F-45D99A2E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7" y="2258008"/>
            <a:ext cx="6270773" cy="34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BE87028-70F3-4D86-B456-CF3D2D4F94D5}"/>
              </a:ext>
            </a:extLst>
          </p:cNvPr>
          <p:cNvSpPr txBox="1">
            <a:spLocks/>
          </p:cNvSpPr>
          <p:nvPr/>
        </p:nvSpPr>
        <p:spPr>
          <a:xfrm>
            <a:off x="-177361" y="410594"/>
            <a:ext cx="9302699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 DE BOMBEO SOLAR, SOSTENIBILIDAD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35592D-74A3-4E4D-B43F-CD1BB1A999BD}"/>
              </a:ext>
            </a:extLst>
          </p:cNvPr>
          <p:cNvSpPr txBox="1"/>
          <p:nvPr/>
        </p:nvSpPr>
        <p:spPr>
          <a:xfrm>
            <a:off x="209939" y="1951672"/>
            <a:ext cx="61861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Hoy podemos integrar: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Sensores de humedad del suelo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Medición de caudal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Telemetría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Control automatizado de riego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DAE7C47-CD5D-49DE-BECF-296DBD759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40" y="4097514"/>
            <a:ext cx="54444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/>
              <a:t>El bombeo fotovoltaico debe integrarse dentro de un sistema más amplio: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Regulación del volumen extraído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Tecnificación del riego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Monitoreo en tiempo real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Políticas públicas alineadas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15F495-C0EE-46DE-90D3-8B71912CA47C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12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403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3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BE87028-70F3-4D86-B456-CF3D2D4F94D5}"/>
              </a:ext>
            </a:extLst>
          </p:cNvPr>
          <p:cNvSpPr txBox="1">
            <a:spLocks/>
          </p:cNvSpPr>
          <p:nvPr/>
        </p:nvSpPr>
        <p:spPr>
          <a:xfrm>
            <a:off x="-177361" y="410594"/>
            <a:ext cx="9302699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 DE BOMBEO SOLAR, SOSTENIBILIDAD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E1DD0E-8C09-4109-8AC3-0EF3D67C4553}"/>
              </a:ext>
            </a:extLst>
          </p:cNvPr>
          <p:cNvSpPr txBox="1"/>
          <p:nvPr/>
        </p:nvSpPr>
        <p:spPr>
          <a:xfrm>
            <a:off x="1291305" y="1435796"/>
            <a:ext cx="61861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¿El bombeo fotovoltaico funciona?</a:t>
            </a:r>
          </a:p>
          <a:p>
            <a:r>
              <a:rPr lang="es-ES" dirty="0"/>
              <a:t>¿Solución o riesgo?</a:t>
            </a:r>
          </a:p>
          <a:p>
            <a:r>
              <a:rPr lang="es-MX" dirty="0"/>
              <a:t>¿</a:t>
            </a:r>
            <a:r>
              <a:rPr lang="es-ES" dirty="0"/>
              <a:t>Bajo qué condiciones lo vamos a implementar?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345E5F1-C749-4CFB-8A2D-55A9A946F908}"/>
              </a:ext>
            </a:extLst>
          </p:cNvPr>
          <p:cNvSpPr txBox="1"/>
          <p:nvPr/>
        </p:nvSpPr>
        <p:spPr>
          <a:xfrm>
            <a:off x="1803720" y="3429000"/>
            <a:ext cx="92373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/>
              <a:t>Debemos usarlo para gestionar mejor el agua,  esa decisión no sólo es tecnológica, sino, también: técnica, institucional y ética</a:t>
            </a:r>
            <a:r>
              <a:rPr lang="es-ES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E76241-8E18-466D-A7B7-04F49E742892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13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0779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BE87028-70F3-4D86-B456-CF3D2D4F94D5}"/>
              </a:ext>
            </a:extLst>
          </p:cNvPr>
          <p:cNvSpPr txBox="1">
            <a:spLocks/>
          </p:cNvSpPr>
          <p:nvPr/>
        </p:nvSpPr>
        <p:spPr>
          <a:xfrm>
            <a:off x="1744745" y="2431985"/>
            <a:ext cx="9302699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9470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2D4CD5E-9022-491A-BB18-BAA2B12E99CE}"/>
              </a:ext>
            </a:extLst>
          </p:cNvPr>
          <p:cNvSpPr txBox="1">
            <a:spLocks/>
          </p:cNvSpPr>
          <p:nvPr/>
        </p:nvSpPr>
        <p:spPr>
          <a:xfrm>
            <a:off x="584997" y="766471"/>
            <a:ext cx="4126962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EL AGUA EN EL MUNDO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9FAEC-53A0-4258-B234-836986AC0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270" y="833834"/>
            <a:ext cx="6150206" cy="5800247"/>
          </a:xfrm>
          <a:prstGeom prst="rect">
            <a:avLst/>
          </a:prstGeom>
        </p:spPr>
      </p:pic>
      <p:grpSp>
        <p:nvGrpSpPr>
          <p:cNvPr id="15" name="Group 4">
            <a:extLst>
              <a:ext uri="{FF2B5EF4-FFF2-40B4-BE49-F238E27FC236}">
                <a16:creationId xmlns:a16="http://schemas.microsoft.com/office/drawing/2014/main" id="{C916386F-25C6-4FB3-B174-14FF1270A47A}"/>
              </a:ext>
            </a:extLst>
          </p:cNvPr>
          <p:cNvGrpSpPr/>
          <p:nvPr/>
        </p:nvGrpSpPr>
        <p:grpSpPr>
          <a:xfrm>
            <a:off x="3628591" y="4016172"/>
            <a:ext cx="838090" cy="718363"/>
            <a:chOff x="4558188" y="2719517"/>
            <a:chExt cx="838090" cy="718363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B73CA8C6-18E3-4F14-A9F6-95A274E992DD}"/>
                </a:ext>
              </a:extLst>
            </p:cNvPr>
            <p:cNvSpPr/>
            <p:nvPr/>
          </p:nvSpPr>
          <p:spPr>
            <a:xfrm>
              <a:off x="4677915" y="2719517"/>
              <a:ext cx="718363" cy="718363"/>
            </a:xfrm>
            <a:custGeom>
              <a:avLst/>
              <a:gdLst/>
              <a:ahLst/>
              <a:cxnLst/>
              <a:rect l="0" t="0" r="0" b="0"/>
              <a:pathLst>
                <a:path w="718363" h="718363">
                  <a:moveTo>
                    <a:pt x="0" y="359181"/>
                  </a:moveTo>
                  <a:cubicBezTo>
                    <a:pt x="0" y="557552"/>
                    <a:pt x="160810" y="718363"/>
                    <a:pt x="359181" y="718363"/>
                  </a:cubicBezTo>
                  <a:cubicBezTo>
                    <a:pt x="557552" y="718363"/>
                    <a:pt x="718363" y="557552"/>
                    <a:pt x="718363" y="359181"/>
                  </a:cubicBezTo>
                  <a:cubicBezTo>
                    <a:pt x="718363" y="160810"/>
                    <a:pt x="557552" y="0"/>
                    <a:pt x="359181" y="0"/>
                  </a:cubicBezTo>
                  <a:cubicBezTo>
                    <a:pt x="160810" y="0"/>
                    <a:pt x="0" y="160810"/>
                    <a:pt x="0" y="359181"/>
                  </a:cubicBezTo>
                </a:path>
              </a:pathLst>
            </a:custGeom>
            <a:solidFill>
              <a:srgbClr val="DE58A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FDC610D8-0CFC-4823-878C-B24183AF316B}"/>
                </a:ext>
              </a:extLst>
            </p:cNvPr>
            <p:cNvSpPr/>
            <p:nvPr/>
          </p:nvSpPr>
          <p:spPr>
            <a:xfrm>
              <a:off x="4558188" y="3335257"/>
              <a:ext cx="102623" cy="102623"/>
            </a:xfrm>
            <a:custGeom>
              <a:avLst/>
              <a:gdLst/>
              <a:ahLst/>
              <a:cxnLst/>
              <a:rect l="0" t="0" r="0" b="0"/>
              <a:pathLst>
                <a:path w="102623" h="102623">
                  <a:moveTo>
                    <a:pt x="0" y="51311"/>
                  </a:moveTo>
                  <a:cubicBezTo>
                    <a:pt x="0" y="79652"/>
                    <a:pt x="22970" y="102623"/>
                    <a:pt x="51311" y="102623"/>
                  </a:cubicBezTo>
                  <a:cubicBezTo>
                    <a:pt x="79644" y="102623"/>
                    <a:pt x="102623" y="79652"/>
                    <a:pt x="102623" y="51311"/>
                  </a:cubicBezTo>
                  <a:cubicBezTo>
                    <a:pt x="102623" y="22970"/>
                    <a:pt x="79644" y="0"/>
                    <a:pt x="51311" y="0"/>
                  </a:cubicBezTo>
                  <a:cubicBezTo>
                    <a:pt x="22970" y="0"/>
                    <a:pt x="0" y="22970"/>
                    <a:pt x="0" y="51311"/>
                  </a:cubicBezTo>
                </a:path>
              </a:pathLst>
            </a:custGeom>
            <a:solidFill>
              <a:srgbClr val="DE58A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8" name="Group 11">
            <a:extLst>
              <a:ext uri="{FF2B5EF4-FFF2-40B4-BE49-F238E27FC236}">
                <a16:creationId xmlns:a16="http://schemas.microsoft.com/office/drawing/2014/main" id="{DD784C03-48DC-4C03-B914-E4B8DD59D4D2}"/>
              </a:ext>
            </a:extLst>
          </p:cNvPr>
          <p:cNvGrpSpPr/>
          <p:nvPr/>
        </p:nvGrpSpPr>
        <p:grpSpPr>
          <a:xfrm>
            <a:off x="2516835" y="3503056"/>
            <a:ext cx="718363" cy="923609"/>
            <a:chOff x="3446432" y="2206401"/>
            <a:chExt cx="718363" cy="923609"/>
          </a:xfrm>
        </p:grpSpPr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C0F82D-31EF-4D50-A0EB-0D46BB55240A}"/>
                </a:ext>
              </a:extLst>
            </p:cNvPr>
            <p:cNvSpPr/>
            <p:nvPr/>
          </p:nvSpPr>
          <p:spPr>
            <a:xfrm>
              <a:off x="3446432" y="2206401"/>
              <a:ext cx="718363" cy="718363"/>
            </a:xfrm>
            <a:custGeom>
              <a:avLst/>
              <a:gdLst/>
              <a:ahLst/>
              <a:cxnLst/>
              <a:rect l="0" t="0" r="0" b="0"/>
              <a:pathLst>
                <a:path w="718363" h="718363">
                  <a:moveTo>
                    <a:pt x="0" y="359181"/>
                  </a:moveTo>
                  <a:cubicBezTo>
                    <a:pt x="0" y="557552"/>
                    <a:pt x="160810" y="718363"/>
                    <a:pt x="359181" y="718363"/>
                  </a:cubicBezTo>
                  <a:cubicBezTo>
                    <a:pt x="557552" y="718363"/>
                    <a:pt x="718363" y="557552"/>
                    <a:pt x="718363" y="359181"/>
                  </a:cubicBezTo>
                  <a:cubicBezTo>
                    <a:pt x="718363" y="160810"/>
                    <a:pt x="557552" y="0"/>
                    <a:pt x="359181" y="0"/>
                  </a:cubicBezTo>
                  <a:cubicBezTo>
                    <a:pt x="160810" y="0"/>
                    <a:pt x="0" y="160810"/>
                    <a:pt x="0" y="359181"/>
                  </a:cubicBez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ounded Rectangle 10">
              <a:extLst>
                <a:ext uri="{FF2B5EF4-FFF2-40B4-BE49-F238E27FC236}">
                  <a16:creationId xmlns:a16="http://schemas.microsoft.com/office/drawing/2014/main" id="{F0AAA659-754A-4745-8165-12916DA5E378}"/>
                </a:ext>
              </a:extLst>
            </p:cNvPr>
            <p:cNvSpPr/>
            <p:nvPr/>
          </p:nvSpPr>
          <p:spPr>
            <a:xfrm>
              <a:off x="3754302" y="3027387"/>
              <a:ext cx="102623" cy="102623"/>
            </a:xfrm>
            <a:custGeom>
              <a:avLst/>
              <a:gdLst/>
              <a:ahLst/>
              <a:cxnLst/>
              <a:rect l="0" t="0" r="0" b="0"/>
              <a:pathLst>
                <a:path w="102623" h="102623">
                  <a:moveTo>
                    <a:pt x="0" y="51311"/>
                  </a:moveTo>
                  <a:cubicBezTo>
                    <a:pt x="0" y="79652"/>
                    <a:pt x="22970" y="102623"/>
                    <a:pt x="51311" y="102623"/>
                  </a:cubicBezTo>
                  <a:cubicBezTo>
                    <a:pt x="79652" y="102623"/>
                    <a:pt x="102623" y="79652"/>
                    <a:pt x="102623" y="51311"/>
                  </a:cubicBezTo>
                  <a:cubicBezTo>
                    <a:pt x="102623" y="22970"/>
                    <a:pt x="79652" y="0"/>
                    <a:pt x="51311" y="0"/>
                  </a:cubicBezTo>
                  <a:cubicBezTo>
                    <a:pt x="22970" y="0"/>
                    <a:pt x="0" y="22970"/>
                    <a:pt x="0" y="51311"/>
                  </a:cubicBez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BD82A926-4356-4F10-BEFE-245F5DFB49B3}"/>
              </a:ext>
            </a:extLst>
          </p:cNvPr>
          <p:cNvGrpSpPr/>
          <p:nvPr/>
        </p:nvGrpSpPr>
        <p:grpSpPr>
          <a:xfrm>
            <a:off x="1285356" y="4016172"/>
            <a:ext cx="829538" cy="718363"/>
            <a:chOff x="2214953" y="2719517"/>
            <a:chExt cx="829538" cy="718363"/>
          </a:xfrm>
        </p:grpSpPr>
        <p:sp>
          <p:nvSpPr>
            <p:cNvPr id="22" name="Rounded Rectangle 16">
              <a:extLst>
                <a:ext uri="{FF2B5EF4-FFF2-40B4-BE49-F238E27FC236}">
                  <a16:creationId xmlns:a16="http://schemas.microsoft.com/office/drawing/2014/main" id="{3A9E22EC-AFEC-4E6C-A9F9-FD4B348812DC}"/>
                </a:ext>
              </a:extLst>
            </p:cNvPr>
            <p:cNvSpPr/>
            <p:nvPr/>
          </p:nvSpPr>
          <p:spPr>
            <a:xfrm>
              <a:off x="2214953" y="2719517"/>
              <a:ext cx="718363" cy="718363"/>
            </a:xfrm>
            <a:custGeom>
              <a:avLst/>
              <a:gdLst/>
              <a:ahLst/>
              <a:cxnLst/>
              <a:rect l="0" t="0" r="0" b="0"/>
              <a:pathLst>
                <a:path w="718363" h="718363">
                  <a:moveTo>
                    <a:pt x="0" y="359181"/>
                  </a:moveTo>
                  <a:cubicBezTo>
                    <a:pt x="0" y="557552"/>
                    <a:pt x="160810" y="718363"/>
                    <a:pt x="359181" y="718363"/>
                  </a:cubicBezTo>
                  <a:cubicBezTo>
                    <a:pt x="557552" y="718363"/>
                    <a:pt x="718363" y="557552"/>
                    <a:pt x="718363" y="359181"/>
                  </a:cubicBezTo>
                  <a:cubicBezTo>
                    <a:pt x="718363" y="160810"/>
                    <a:pt x="557552" y="0"/>
                    <a:pt x="359181" y="0"/>
                  </a:cubicBezTo>
                  <a:cubicBezTo>
                    <a:pt x="160810" y="0"/>
                    <a:pt x="0" y="160810"/>
                    <a:pt x="0" y="359181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0DEDCE58-45CD-41E6-9A7A-C88C05F2019D}"/>
                </a:ext>
              </a:extLst>
            </p:cNvPr>
            <p:cNvSpPr/>
            <p:nvPr/>
          </p:nvSpPr>
          <p:spPr>
            <a:xfrm>
              <a:off x="2941868" y="3335257"/>
              <a:ext cx="102623" cy="102623"/>
            </a:xfrm>
            <a:custGeom>
              <a:avLst/>
              <a:gdLst/>
              <a:ahLst/>
              <a:cxnLst/>
              <a:rect l="0" t="0" r="0" b="0"/>
              <a:pathLst>
                <a:path w="102623" h="102623">
                  <a:moveTo>
                    <a:pt x="0" y="51311"/>
                  </a:moveTo>
                  <a:cubicBezTo>
                    <a:pt x="0" y="79652"/>
                    <a:pt x="22970" y="102623"/>
                    <a:pt x="51311" y="102623"/>
                  </a:cubicBezTo>
                  <a:cubicBezTo>
                    <a:pt x="79652" y="102623"/>
                    <a:pt x="102623" y="79652"/>
                    <a:pt x="102623" y="51311"/>
                  </a:cubicBezTo>
                  <a:cubicBezTo>
                    <a:pt x="102623" y="22970"/>
                    <a:pt x="79652" y="0"/>
                    <a:pt x="51311" y="0"/>
                  </a:cubicBezTo>
                  <a:cubicBezTo>
                    <a:pt x="22970" y="0"/>
                    <a:pt x="0" y="22970"/>
                    <a:pt x="0" y="51311"/>
                  </a:cubicBez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5" name="TextBox 26">
            <a:extLst>
              <a:ext uri="{FF2B5EF4-FFF2-40B4-BE49-F238E27FC236}">
                <a16:creationId xmlns:a16="http://schemas.microsoft.com/office/drawing/2014/main" id="{A1850FDE-350F-4779-944D-3873A6EB7682}"/>
              </a:ext>
            </a:extLst>
          </p:cNvPr>
          <p:cNvSpPr txBox="1"/>
          <p:nvPr/>
        </p:nvSpPr>
        <p:spPr>
          <a:xfrm>
            <a:off x="2028348" y="2245920"/>
            <a:ext cx="1695285" cy="6157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900" b="1">
                <a:solidFill>
                  <a:srgbClr val="E55753"/>
                </a:solidFill>
                <a:latin typeface="Roboto"/>
              </a:rPr>
              <a:t>Cambio en las
dietas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E00C4031-4B60-409A-80D1-1E7817E32E52}"/>
              </a:ext>
            </a:extLst>
          </p:cNvPr>
          <p:cNvSpPr txBox="1"/>
          <p:nvPr/>
        </p:nvSpPr>
        <p:spPr>
          <a:xfrm>
            <a:off x="1890748" y="2955731"/>
            <a:ext cx="1970555" cy="4104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>
                <a:solidFill>
                  <a:srgbClr val="2C2C2C"/>
                </a:solidFill>
                <a:latin typeface="Roboto"/>
              </a:rPr>
              <a:t>Mayor consumo de carne
y lácteos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8D4D9442-6803-430A-AC46-F3BC23711CCB}"/>
              </a:ext>
            </a:extLst>
          </p:cNvPr>
          <p:cNvSpPr txBox="1"/>
          <p:nvPr/>
        </p:nvSpPr>
        <p:spPr>
          <a:xfrm>
            <a:off x="2802385" y="3733958"/>
            <a:ext cx="147255" cy="30786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900" b="1">
                <a:solidFill>
                  <a:srgbClr val="FFFFFF"/>
                </a:solidFill>
                <a:latin typeface="Roboto"/>
              </a:rPr>
              <a:t>2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40D77B5E-E975-4AA5-80E3-B020AD9BB11A}"/>
              </a:ext>
            </a:extLst>
          </p:cNvPr>
          <p:cNvSpPr txBox="1"/>
          <p:nvPr/>
        </p:nvSpPr>
        <p:spPr>
          <a:xfrm>
            <a:off x="820674" y="3644306"/>
            <a:ext cx="1514497" cy="30786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900" b="1" dirty="0" err="1">
                <a:solidFill>
                  <a:srgbClr val="DE8431"/>
                </a:solidFill>
                <a:latin typeface="Roboto"/>
              </a:rPr>
              <a:t>Urbanización</a:t>
            </a:r>
            <a:endParaRPr sz="1900" b="1" dirty="0">
              <a:solidFill>
                <a:srgbClr val="DE8431"/>
              </a:solidFill>
              <a:latin typeface="Roboto"/>
            </a:endParaRP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FEECC4AF-71F4-4E99-9C1A-C60E2D7BEE0B}"/>
              </a:ext>
            </a:extLst>
          </p:cNvPr>
          <p:cNvSpPr txBox="1"/>
          <p:nvPr/>
        </p:nvSpPr>
        <p:spPr>
          <a:xfrm>
            <a:off x="3612634" y="3371566"/>
            <a:ext cx="1062313" cy="6157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900" b="1" dirty="0">
                <a:solidFill>
                  <a:srgbClr val="DE58A9"/>
                </a:solidFill>
                <a:latin typeface="Roboto"/>
              </a:rPr>
              <a:t>Cambio
</a:t>
            </a:r>
            <a:r>
              <a:rPr sz="1900" b="1" dirty="0" err="1">
                <a:solidFill>
                  <a:srgbClr val="DE58A9"/>
                </a:solidFill>
                <a:latin typeface="Roboto"/>
              </a:rPr>
              <a:t>climático</a:t>
            </a:r>
            <a:endParaRPr sz="1900" b="1" dirty="0">
              <a:solidFill>
                <a:srgbClr val="DE58A9"/>
              </a:solidFill>
              <a:latin typeface="Roboto"/>
            </a:endParaRP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C105882F-A556-4BAF-BA43-936F441BFE25}"/>
              </a:ext>
            </a:extLst>
          </p:cNvPr>
          <p:cNvSpPr txBox="1"/>
          <p:nvPr/>
        </p:nvSpPr>
        <p:spPr>
          <a:xfrm>
            <a:off x="1570905" y="4247075"/>
            <a:ext cx="147255" cy="30786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900" b="1">
                <a:solidFill>
                  <a:srgbClr val="FFFFFF"/>
                </a:solidFill>
                <a:latin typeface="Roboto"/>
              </a:rPr>
              <a:t>1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74F9CEFF-BFCD-4372-ADF8-816C2063090D}"/>
              </a:ext>
            </a:extLst>
          </p:cNvPr>
          <p:cNvSpPr txBox="1"/>
          <p:nvPr/>
        </p:nvSpPr>
        <p:spPr>
          <a:xfrm>
            <a:off x="4033864" y="4247075"/>
            <a:ext cx="147255" cy="30786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900" b="1">
                <a:solidFill>
                  <a:srgbClr val="FFFFFF"/>
                </a:solidFill>
                <a:latin typeface="Roboto"/>
              </a:rPr>
              <a:t>3</a:t>
            </a:r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7952E656-D954-4FE1-84E1-47FF2CC486AF}"/>
              </a:ext>
            </a:extLst>
          </p:cNvPr>
          <p:cNvSpPr txBox="1"/>
          <p:nvPr/>
        </p:nvSpPr>
        <p:spPr>
          <a:xfrm>
            <a:off x="771663" y="4797380"/>
            <a:ext cx="172987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200" b="0" dirty="0">
                <a:solidFill>
                  <a:srgbClr val="2C2C2C"/>
                </a:solidFill>
                <a:latin typeface="Roboto"/>
              </a:rPr>
              <a:t>Mayor </a:t>
            </a:r>
            <a:r>
              <a:rPr sz="1200" b="0" dirty="0" err="1">
                <a:solidFill>
                  <a:srgbClr val="2C2C2C"/>
                </a:solidFill>
                <a:latin typeface="Roboto"/>
              </a:rPr>
              <a:t>demanda</a:t>
            </a:r>
            <a:r>
              <a:rPr sz="1200" b="0" dirty="0">
                <a:solidFill>
                  <a:srgbClr val="2C2C2C"/>
                </a:solidFill>
                <a:latin typeface="Roboto"/>
              </a:rPr>
              <a:t> de
</a:t>
            </a:r>
            <a:r>
              <a:rPr sz="1200" b="0" dirty="0" err="1">
                <a:solidFill>
                  <a:srgbClr val="2C2C2C"/>
                </a:solidFill>
                <a:latin typeface="Roboto"/>
              </a:rPr>
              <a:t>alimentos</a:t>
            </a:r>
            <a:r>
              <a:rPr lang="es-MX" sz="1200" b="0" dirty="0">
                <a:solidFill>
                  <a:srgbClr val="2C2C2C"/>
                </a:solidFill>
                <a:latin typeface="Roboto"/>
              </a:rPr>
              <a:t> </a:t>
            </a:r>
            <a:r>
              <a:rPr sz="1200" b="0" dirty="0" err="1">
                <a:solidFill>
                  <a:srgbClr val="2C2C2C"/>
                </a:solidFill>
                <a:latin typeface="Roboto"/>
              </a:rPr>
              <a:t>procesados</a:t>
            </a:r>
            <a:endParaRPr sz="1200" b="0" dirty="0">
              <a:solidFill>
                <a:srgbClr val="2C2C2C"/>
              </a:solidFill>
              <a:latin typeface="Roboto"/>
            </a:endParaRP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4AA04D15-89ED-4EE1-9415-EF3FA5563C38}"/>
              </a:ext>
            </a:extLst>
          </p:cNvPr>
          <p:cNvSpPr txBox="1"/>
          <p:nvPr/>
        </p:nvSpPr>
        <p:spPr>
          <a:xfrm>
            <a:off x="3324573" y="4828607"/>
            <a:ext cx="1610707" cy="61573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200" b="0" dirty="0" err="1">
                <a:solidFill>
                  <a:srgbClr val="2C2C2C"/>
                </a:solidFill>
                <a:latin typeface="Roboto"/>
              </a:rPr>
              <a:t>Aumento</a:t>
            </a:r>
            <a:r>
              <a:rPr sz="1200" b="0" dirty="0">
                <a:solidFill>
                  <a:srgbClr val="2C2C2C"/>
                </a:solidFill>
                <a:latin typeface="Roboto"/>
              </a:rPr>
              <a:t> de la
</a:t>
            </a:r>
            <a:r>
              <a:rPr sz="1200" b="0" dirty="0" err="1">
                <a:solidFill>
                  <a:srgbClr val="2C2C2C"/>
                </a:solidFill>
                <a:latin typeface="Roboto"/>
              </a:rPr>
              <a:t>demanda</a:t>
            </a:r>
            <a:r>
              <a:rPr sz="1200" b="0" dirty="0">
                <a:solidFill>
                  <a:srgbClr val="2C2C2C"/>
                </a:solidFill>
                <a:latin typeface="Roboto"/>
              </a:rPr>
              <a:t> </a:t>
            </a:r>
            <a:r>
              <a:rPr sz="1200" b="0" dirty="0" err="1">
                <a:solidFill>
                  <a:srgbClr val="2C2C2C"/>
                </a:solidFill>
                <a:latin typeface="Roboto"/>
              </a:rPr>
              <a:t>debido</a:t>
            </a:r>
            <a:r>
              <a:rPr sz="1200" b="0" dirty="0">
                <a:solidFill>
                  <a:srgbClr val="2C2C2C"/>
                </a:solidFill>
                <a:latin typeface="Roboto"/>
              </a:rPr>
              <a:t> a la
</a:t>
            </a:r>
            <a:r>
              <a:rPr sz="1200" b="0" dirty="0" err="1">
                <a:solidFill>
                  <a:srgbClr val="2C2C2C"/>
                </a:solidFill>
                <a:latin typeface="Roboto"/>
              </a:rPr>
              <a:t>escasez</a:t>
            </a:r>
            <a:endParaRPr sz="1200" b="0" dirty="0">
              <a:solidFill>
                <a:srgbClr val="2C2C2C"/>
              </a:solidFill>
              <a:latin typeface="Roboto"/>
            </a:endParaRP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7E84DE15-3F17-4908-8DDA-25F92E7BB14E}"/>
              </a:ext>
            </a:extLst>
          </p:cNvPr>
          <p:cNvSpPr txBox="1"/>
          <p:nvPr/>
        </p:nvSpPr>
        <p:spPr>
          <a:xfrm>
            <a:off x="95114" y="2403444"/>
            <a:ext cx="1404232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2000" b="1">
                <a:latin typeface="Roboto"/>
              </a:rPr>
              <a:t>Crecimiento
poblacional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8AD824A-428B-4326-B52A-D6356D515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9" y="5676636"/>
            <a:ext cx="57086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demanda de alimentos aumentará </a:t>
            </a:r>
            <a:r>
              <a:rPr kumimoji="0" lang="es-MX" altLang="es-MX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~60% al 2050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i="1" dirty="0"/>
              <a:t>Hoy no podemos hablar de agua sin hablar de energía</a:t>
            </a:r>
            <a:endParaRPr kumimoji="0" lang="es-MX" altLang="es-MX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25E52D1-4655-4B81-AF49-021537B7CA84}"/>
              </a:ext>
            </a:extLst>
          </p:cNvPr>
          <p:cNvSpPr txBox="1"/>
          <p:nvPr/>
        </p:nvSpPr>
        <p:spPr>
          <a:xfrm rot="16200000">
            <a:off x="8938341" y="3390600"/>
            <a:ext cx="6125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effectLst/>
                <a:latin typeface="ProximaNova"/>
                <a:hlinkClick r:id="rId8"/>
              </a:rPr>
              <a:t>agua.org.mx</a:t>
            </a:r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B8D0104-191F-45BC-8655-FC4E21009BDD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830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2D4CD5E-9022-491A-BB18-BAA2B12E99CE}"/>
              </a:ext>
            </a:extLst>
          </p:cNvPr>
          <p:cNvSpPr txBox="1">
            <a:spLocks/>
          </p:cNvSpPr>
          <p:nvPr/>
        </p:nvSpPr>
        <p:spPr>
          <a:xfrm>
            <a:off x="335045" y="304499"/>
            <a:ext cx="4126962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EL AGUA EN MÉXICO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D3E5658-E660-4BE3-84A6-E1456BA4A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2764" y="1428013"/>
            <a:ext cx="7335305" cy="3263463"/>
          </a:xfrm>
          <a:prstGeom prst="rect">
            <a:avLst/>
          </a:prstGeom>
        </p:spPr>
      </p:pic>
      <p:graphicFrame>
        <p:nvGraphicFramePr>
          <p:cNvPr id="37" name="Diagrama 36">
            <a:extLst>
              <a:ext uri="{FF2B5EF4-FFF2-40B4-BE49-F238E27FC236}">
                <a16:creationId xmlns:a16="http://schemas.microsoft.com/office/drawing/2014/main" id="{9A7AA214-CACA-4927-B43D-2714685D7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165465"/>
              </p:ext>
            </p:extLst>
          </p:nvPr>
        </p:nvGraphicFramePr>
        <p:xfrm>
          <a:off x="-681134" y="1572423"/>
          <a:ext cx="7610671" cy="460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0" name="CuadroTexto 39">
            <a:extLst>
              <a:ext uri="{FF2B5EF4-FFF2-40B4-BE49-F238E27FC236}">
                <a16:creationId xmlns:a16="http://schemas.microsoft.com/office/drawing/2014/main" id="{485AB376-BFC4-48FD-A258-BEDE7D6A7464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00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FA4E6F72-07D4-4F2C-8F43-7F806C7F7316}"/>
              </a:ext>
            </a:extLst>
          </p:cNvPr>
          <p:cNvGrpSpPr/>
          <p:nvPr/>
        </p:nvGrpSpPr>
        <p:grpSpPr>
          <a:xfrm>
            <a:off x="8263068" y="2183605"/>
            <a:ext cx="1085850" cy="1857975"/>
            <a:chOff x="3895725" y="1254728"/>
            <a:chExt cx="1085850" cy="1857975"/>
          </a:xfrm>
        </p:grpSpPr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61FBEB2C-D320-4D6C-9ADA-236ACF2D42C9}"/>
                </a:ext>
              </a:extLst>
            </p:cNvPr>
            <p:cNvSpPr/>
            <p:nvPr/>
          </p:nvSpPr>
          <p:spPr>
            <a:xfrm>
              <a:off x="3895725" y="1254728"/>
              <a:ext cx="1085850" cy="1857975"/>
            </a:xfrm>
            <a:custGeom>
              <a:avLst/>
              <a:gdLst/>
              <a:ahLst/>
              <a:cxnLst/>
              <a:rect l="0" t="0" r="0" b="0"/>
              <a:pathLst>
                <a:path w="1085850" h="1857975">
                  <a:moveTo>
                    <a:pt x="114300" y="1170717"/>
                  </a:moveTo>
                  <a:cubicBezTo>
                    <a:pt x="114300" y="1094927"/>
                    <a:pt x="144408" y="1022242"/>
                    <a:pt x="197996" y="968654"/>
                  </a:cubicBezTo>
                  <a:lnTo>
                    <a:pt x="452285" y="712422"/>
                  </a:lnTo>
                  <a:cubicBezTo>
                    <a:pt x="435216" y="695020"/>
                    <a:pt x="431768" y="676894"/>
                    <a:pt x="419100" y="664549"/>
                  </a:cubicBezTo>
                  <a:cubicBezTo>
                    <a:pt x="405203" y="651005"/>
                    <a:pt x="382438" y="645775"/>
                    <a:pt x="371475" y="631612"/>
                  </a:cubicBezTo>
                  <a:lnTo>
                    <a:pt x="117176" y="887825"/>
                  </a:lnTo>
                  <a:cubicBezTo>
                    <a:pt x="42148" y="962853"/>
                    <a:pt x="0" y="1064618"/>
                    <a:pt x="0" y="1170717"/>
                  </a:cubicBezTo>
                  <a:lnTo>
                    <a:pt x="0" y="1578025"/>
                  </a:lnTo>
                  <a:cubicBezTo>
                    <a:pt x="73218" y="1652758"/>
                    <a:pt x="114300" y="1753238"/>
                    <a:pt x="114300" y="1857975"/>
                  </a:cubicBezTo>
                  <a:lnTo>
                    <a:pt x="114300" y="1170717"/>
                  </a:lnTo>
                  <a:moveTo>
                    <a:pt x="971550" y="21612"/>
                  </a:moveTo>
                  <a:lnTo>
                    <a:pt x="1085850" y="0"/>
                  </a:lnTo>
                  <a:lnTo>
                    <a:pt x="1064228" y="114300"/>
                  </a:lnTo>
                  <a:lnTo>
                    <a:pt x="1085850" y="114300"/>
                  </a:lnTo>
                  <a:lnTo>
                    <a:pt x="1064228" y="228600"/>
                  </a:lnTo>
                  <a:lnTo>
                    <a:pt x="1085850" y="228600"/>
                  </a:lnTo>
                  <a:lnTo>
                    <a:pt x="1064228" y="342900"/>
                  </a:lnTo>
                  <a:lnTo>
                    <a:pt x="1085850" y="342900"/>
                  </a:lnTo>
                  <a:cubicBezTo>
                    <a:pt x="1074134" y="395287"/>
                    <a:pt x="1059465" y="452437"/>
                    <a:pt x="1059465" y="452437"/>
                  </a:cubicBezTo>
                  <a:lnTo>
                    <a:pt x="1082449" y="452437"/>
                  </a:lnTo>
                  <a:cubicBezTo>
                    <a:pt x="1062570" y="514350"/>
                    <a:pt x="1016603" y="566737"/>
                    <a:pt x="1016603" y="566737"/>
                  </a:cubicBezTo>
                  <a:lnTo>
                    <a:pt x="1045178" y="571500"/>
                  </a:lnTo>
                  <a:cubicBezTo>
                    <a:pt x="1011840" y="628650"/>
                    <a:pt x="945165" y="671512"/>
                    <a:pt x="945165" y="671512"/>
                  </a:cubicBezTo>
                  <a:lnTo>
                    <a:pt x="968978" y="682618"/>
                  </a:lnTo>
                  <a:cubicBezTo>
                    <a:pt x="921353" y="727071"/>
                    <a:pt x="830865" y="747712"/>
                    <a:pt x="830865" y="747712"/>
                  </a:cubicBezTo>
                  <a:lnTo>
                    <a:pt x="849915" y="764990"/>
                  </a:lnTo>
                  <a:cubicBezTo>
                    <a:pt x="788003" y="790575"/>
                    <a:pt x="685800" y="771525"/>
                    <a:pt x="685800" y="771525"/>
                  </a:cubicBezTo>
                  <a:lnTo>
                    <a:pt x="685800" y="800100"/>
                  </a:lnTo>
                  <a:cubicBezTo>
                    <a:pt x="685800" y="800100"/>
                    <a:pt x="602265" y="781050"/>
                    <a:pt x="540353" y="738187"/>
                  </a:cubicBezTo>
                  <a:lnTo>
                    <a:pt x="540353" y="772839"/>
                  </a:lnTo>
                  <a:cubicBezTo>
                    <a:pt x="488241" y="752494"/>
                    <a:pt x="442912" y="712184"/>
                    <a:pt x="419100" y="664559"/>
                  </a:cubicBezTo>
                  <a:cubicBezTo>
                    <a:pt x="370865" y="640127"/>
                    <a:pt x="333355" y="597608"/>
                    <a:pt x="313010" y="545496"/>
                  </a:cubicBezTo>
                  <a:lnTo>
                    <a:pt x="347662" y="545496"/>
                  </a:lnTo>
                  <a:cubicBezTo>
                    <a:pt x="304800" y="483584"/>
                    <a:pt x="285750" y="400050"/>
                    <a:pt x="285750" y="400050"/>
                  </a:cubicBezTo>
                  <a:lnTo>
                    <a:pt x="314325" y="400050"/>
                  </a:lnTo>
                  <a:cubicBezTo>
                    <a:pt x="314325" y="400050"/>
                    <a:pt x="295275" y="297846"/>
                    <a:pt x="320859" y="235934"/>
                  </a:cubicBezTo>
                  <a:lnTo>
                    <a:pt x="338137" y="254984"/>
                  </a:lnTo>
                  <a:cubicBezTo>
                    <a:pt x="338137" y="254984"/>
                    <a:pt x="358778" y="164496"/>
                    <a:pt x="403221" y="116871"/>
                  </a:cubicBezTo>
                  <a:lnTo>
                    <a:pt x="414337" y="140684"/>
                  </a:lnTo>
                  <a:cubicBezTo>
                    <a:pt x="414337" y="140684"/>
                    <a:pt x="457200" y="74009"/>
                    <a:pt x="514350" y="40662"/>
                  </a:cubicBezTo>
                  <a:lnTo>
                    <a:pt x="519112" y="69246"/>
                  </a:lnTo>
                  <a:cubicBezTo>
                    <a:pt x="519112" y="69246"/>
                    <a:pt x="571500" y="23279"/>
                    <a:pt x="633412" y="3400"/>
                  </a:cubicBezTo>
                  <a:lnTo>
                    <a:pt x="633412" y="26374"/>
                  </a:lnTo>
                  <a:cubicBezTo>
                    <a:pt x="633412" y="26374"/>
                    <a:pt x="690562" y="11725"/>
                    <a:pt x="742950" y="0"/>
                  </a:cubicBezTo>
                  <a:lnTo>
                    <a:pt x="742950" y="21612"/>
                  </a:lnTo>
                  <a:lnTo>
                    <a:pt x="857250" y="0"/>
                  </a:lnTo>
                  <a:lnTo>
                    <a:pt x="857250" y="21612"/>
                  </a:lnTo>
                  <a:lnTo>
                    <a:pt x="971550" y="0"/>
                  </a:lnTo>
                  <a:lnTo>
                    <a:pt x="971550" y="21612"/>
                  </a:ln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4AAE6F89-D153-4AFD-945A-5AF59248FEA8}"/>
                </a:ext>
              </a:extLst>
            </p:cNvPr>
            <p:cNvSpPr/>
            <p:nvPr/>
          </p:nvSpPr>
          <p:spPr>
            <a:xfrm>
              <a:off x="4181475" y="1254728"/>
              <a:ext cx="800100" cy="800100"/>
            </a:xfrm>
            <a:custGeom>
              <a:avLst/>
              <a:gdLst/>
              <a:ahLst/>
              <a:cxnLst/>
              <a:rect l="0" t="0" r="0" b="0"/>
              <a:pathLst>
                <a:path w="800100" h="800100">
                  <a:moveTo>
                    <a:pt x="685800" y="21612"/>
                  </a:moveTo>
                  <a:lnTo>
                    <a:pt x="800100" y="0"/>
                  </a:lnTo>
                  <a:lnTo>
                    <a:pt x="778478" y="114300"/>
                  </a:lnTo>
                  <a:lnTo>
                    <a:pt x="800100" y="114300"/>
                  </a:lnTo>
                  <a:lnTo>
                    <a:pt x="778478" y="228600"/>
                  </a:lnTo>
                  <a:lnTo>
                    <a:pt x="800100" y="228600"/>
                  </a:lnTo>
                  <a:lnTo>
                    <a:pt x="778478" y="342900"/>
                  </a:lnTo>
                  <a:lnTo>
                    <a:pt x="800100" y="342900"/>
                  </a:lnTo>
                  <a:cubicBezTo>
                    <a:pt x="788384" y="395287"/>
                    <a:pt x="773715" y="452437"/>
                    <a:pt x="773715" y="452437"/>
                  </a:cubicBezTo>
                  <a:lnTo>
                    <a:pt x="796699" y="452437"/>
                  </a:lnTo>
                  <a:cubicBezTo>
                    <a:pt x="776820" y="514350"/>
                    <a:pt x="730853" y="566737"/>
                    <a:pt x="730853" y="566737"/>
                  </a:cubicBezTo>
                  <a:lnTo>
                    <a:pt x="759428" y="571500"/>
                  </a:lnTo>
                  <a:cubicBezTo>
                    <a:pt x="726090" y="628650"/>
                    <a:pt x="659415" y="671512"/>
                    <a:pt x="659415" y="671512"/>
                  </a:cubicBezTo>
                  <a:lnTo>
                    <a:pt x="683228" y="682618"/>
                  </a:lnTo>
                  <a:cubicBezTo>
                    <a:pt x="635603" y="727071"/>
                    <a:pt x="545115" y="747712"/>
                    <a:pt x="545115" y="747712"/>
                  </a:cubicBezTo>
                  <a:lnTo>
                    <a:pt x="564165" y="764990"/>
                  </a:lnTo>
                  <a:cubicBezTo>
                    <a:pt x="502253" y="790575"/>
                    <a:pt x="400050" y="771525"/>
                    <a:pt x="400050" y="771525"/>
                  </a:cubicBezTo>
                  <a:lnTo>
                    <a:pt x="400050" y="800100"/>
                  </a:lnTo>
                  <a:cubicBezTo>
                    <a:pt x="400050" y="800100"/>
                    <a:pt x="316515" y="781050"/>
                    <a:pt x="254603" y="738187"/>
                  </a:cubicBezTo>
                  <a:lnTo>
                    <a:pt x="254603" y="772839"/>
                  </a:lnTo>
                  <a:cubicBezTo>
                    <a:pt x="202491" y="752494"/>
                    <a:pt x="157162" y="712184"/>
                    <a:pt x="133350" y="664559"/>
                  </a:cubicBezTo>
                  <a:cubicBezTo>
                    <a:pt x="85115" y="640127"/>
                    <a:pt x="47605" y="597608"/>
                    <a:pt x="27260" y="545496"/>
                  </a:cubicBezTo>
                  <a:lnTo>
                    <a:pt x="61912" y="545496"/>
                  </a:lnTo>
                  <a:cubicBezTo>
                    <a:pt x="19050" y="483584"/>
                    <a:pt x="0" y="400050"/>
                    <a:pt x="0" y="400050"/>
                  </a:cubicBezTo>
                  <a:lnTo>
                    <a:pt x="28575" y="400050"/>
                  </a:lnTo>
                  <a:cubicBezTo>
                    <a:pt x="28575" y="400050"/>
                    <a:pt x="9525" y="297846"/>
                    <a:pt x="35109" y="235934"/>
                  </a:cubicBezTo>
                  <a:lnTo>
                    <a:pt x="52387" y="254984"/>
                  </a:lnTo>
                  <a:cubicBezTo>
                    <a:pt x="52387" y="254984"/>
                    <a:pt x="73028" y="164496"/>
                    <a:pt x="117471" y="116871"/>
                  </a:cubicBezTo>
                  <a:lnTo>
                    <a:pt x="128587" y="140684"/>
                  </a:lnTo>
                  <a:cubicBezTo>
                    <a:pt x="128587" y="140684"/>
                    <a:pt x="171450" y="74009"/>
                    <a:pt x="228600" y="40662"/>
                  </a:cubicBezTo>
                  <a:lnTo>
                    <a:pt x="233362" y="69246"/>
                  </a:lnTo>
                  <a:cubicBezTo>
                    <a:pt x="233362" y="69246"/>
                    <a:pt x="285750" y="23279"/>
                    <a:pt x="347662" y="3400"/>
                  </a:cubicBezTo>
                  <a:lnTo>
                    <a:pt x="347662" y="26374"/>
                  </a:lnTo>
                  <a:cubicBezTo>
                    <a:pt x="347662" y="26374"/>
                    <a:pt x="404812" y="11725"/>
                    <a:pt x="457200" y="0"/>
                  </a:cubicBezTo>
                  <a:lnTo>
                    <a:pt x="457200" y="21612"/>
                  </a:lnTo>
                  <a:lnTo>
                    <a:pt x="571500" y="0"/>
                  </a:lnTo>
                  <a:lnTo>
                    <a:pt x="571500" y="21612"/>
                  </a:lnTo>
                  <a:lnTo>
                    <a:pt x="685800" y="0"/>
                  </a:lnTo>
                  <a:lnTo>
                    <a:pt x="685800" y="21612"/>
                  </a:lnTo>
                </a:path>
              </a:pathLst>
            </a:custGeom>
            <a:solidFill>
              <a:srgbClr val="E5575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35CEC98-3DF5-4244-892D-61769A958477}"/>
              </a:ext>
            </a:extLst>
          </p:cNvPr>
          <p:cNvGrpSpPr/>
          <p:nvPr/>
        </p:nvGrpSpPr>
        <p:grpSpPr>
          <a:xfrm>
            <a:off x="8263068" y="2183605"/>
            <a:ext cx="1085850" cy="1857970"/>
            <a:chOff x="3895725" y="1254728"/>
            <a:chExt cx="1085850" cy="1857970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3477E578-0975-482C-A164-D9F8D877175A}"/>
                </a:ext>
              </a:extLst>
            </p:cNvPr>
            <p:cNvSpPr/>
            <p:nvPr/>
          </p:nvSpPr>
          <p:spPr>
            <a:xfrm>
              <a:off x="3895725" y="1886339"/>
              <a:ext cx="452285" cy="1226359"/>
            </a:xfrm>
            <a:custGeom>
              <a:avLst/>
              <a:gdLst/>
              <a:ahLst/>
              <a:cxnLst/>
              <a:rect l="0" t="0" r="0" b="0"/>
              <a:pathLst>
                <a:path w="452285" h="1226359">
                  <a:moveTo>
                    <a:pt x="0" y="799706"/>
                  </a:moveTo>
                  <a:lnTo>
                    <a:pt x="0" y="946413"/>
                  </a:lnTo>
                  <a:cubicBezTo>
                    <a:pt x="73213" y="1021146"/>
                    <a:pt x="114300" y="1121630"/>
                    <a:pt x="114300" y="1226359"/>
                  </a:cubicBezTo>
                  <a:lnTo>
                    <a:pt x="114300" y="799706"/>
                  </a:lnTo>
                  <a:moveTo>
                    <a:pt x="0" y="799701"/>
                  </a:moveTo>
                  <a:lnTo>
                    <a:pt x="0" y="571101"/>
                  </a:lnTo>
                  <a:moveTo>
                    <a:pt x="114300" y="571101"/>
                  </a:moveTo>
                  <a:lnTo>
                    <a:pt x="114300" y="799701"/>
                  </a:lnTo>
                  <a:moveTo>
                    <a:pt x="114300" y="571104"/>
                  </a:moveTo>
                  <a:lnTo>
                    <a:pt x="114300" y="539106"/>
                  </a:lnTo>
                  <a:cubicBezTo>
                    <a:pt x="114300" y="463320"/>
                    <a:pt x="144408" y="390633"/>
                    <a:pt x="197997" y="337044"/>
                  </a:cubicBezTo>
                  <a:lnTo>
                    <a:pt x="452285" y="80813"/>
                  </a:lnTo>
                  <a:cubicBezTo>
                    <a:pt x="435217" y="63410"/>
                    <a:pt x="431765" y="45284"/>
                    <a:pt x="419100" y="32942"/>
                  </a:cubicBezTo>
                  <a:cubicBezTo>
                    <a:pt x="405199" y="19395"/>
                    <a:pt x="382433" y="14168"/>
                    <a:pt x="371471" y="0"/>
                  </a:cubicBezTo>
                  <a:lnTo>
                    <a:pt x="117174" y="256221"/>
                  </a:lnTo>
                  <a:cubicBezTo>
                    <a:pt x="42150" y="331245"/>
                    <a:pt x="0" y="433006"/>
                    <a:pt x="0" y="539106"/>
                  </a:cubicBezTo>
                  <a:lnTo>
                    <a:pt x="0" y="571104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68BB61C6-1A69-47B4-9E3E-9E46A5746B4E}"/>
                </a:ext>
              </a:extLst>
            </p:cNvPr>
            <p:cNvSpPr/>
            <p:nvPr/>
          </p:nvSpPr>
          <p:spPr>
            <a:xfrm>
              <a:off x="4181475" y="1254728"/>
              <a:ext cx="800100" cy="800100"/>
            </a:xfrm>
            <a:custGeom>
              <a:avLst/>
              <a:gdLst/>
              <a:ahLst/>
              <a:cxnLst/>
              <a:rect l="0" t="0" r="0" b="0"/>
              <a:pathLst>
                <a:path w="800100" h="800100">
                  <a:moveTo>
                    <a:pt x="685800" y="21616"/>
                  </a:moveTo>
                  <a:lnTo>
                    <a:pt x="800100" y="0"/>
                  </a:lnTo>
                  <a:lnTo>
                    <a:pt x="778483" y="114300"/>
                  </a:lnTo>
                  <a:lnTo>
                    <a:pt x="800100" y="114300"/>
                  </a:lnTo>
                  <a:lnTo>
                    <a:pt x="778483" y="228600"/>
                  </a:lnTo>
                  <a:lnTo>
                    <a:pt x="800100" y="228600"/>
                  </a:lnTo>
                  <a:lnTo>
                    <a:pt x="778483" y="342900"/>
                  </a:lnTo>
                  <a:lnTo>
                    <a:pt x="800100" y="342900"/>
                  </a:lnTo>
                  <a:cubicBezTo>
                    <a:pt x="788379" y="395287"/>
                    <a:pt x="773720" y="452437"/>
                    <a:pt x="773720" y="452437"/>
                  </a:cubicBezTo>
                  <a:lnTo>
                    <a:pt x="796700" y="452437"/>
                  </a:lnTo>
                  <a:cubicBezTo>
                    <a:pt x="776818" y="514350"/>
                    <a:pt x="730858" y="566737"/>
                    <a:pt x="730858" y="566737"/>
                  </a:cubicBezTo>
                  <a:lnTo>
                    <a:pt x="759433" y="571500"/>
                  </a:lnTo>
                  <a:cubicBezTo>
                    <a:pt x="726095" y="628650"/>
                    <a:pt x="659420" y="671512"/>
                    <a:pt x="659420" y="671512"/>
                  </a:cubicBezTo>
                  <a:lnTo>
                    <a:pt x="683233" y="682623"/>
                  </a:lnTo>
                  <a:cubicBezTo>
                    <a:pt x="635608" y="727070"/>
                    <a:pt x="545120" y="747712"/>
                    <a:pt x="545120" y="747712"/>
                  </a:cubicBezTo>
                  <a:lnTo>
                    <a:pt x="564170" y="764993"/>
                  </a:lnTo>
                  <a:cubicBezTo>
                    <a:pt x="502258" y="790575"/>
                    <a:pt x="400050" y="771525"/>
                    <a:pt x="400050" y="771525"/>
                  </a:cubicBezTo>
                  <a:lnTo>
                    <a:pt x="400050" y="800100"/>
                  </a:lnTo>
                  <a:cubicBezTo>
                    <a:pt x="400050" y="800100"/>
                    <a:pt x="316520" y="781050"/>
                    <a:pt x="254608" y="738187"/>
                  </a:cubicBezTo>
                  <a:lnTo>
                    <a:pt x="254608" y="772840"/>
                  </a:lnTo>
                  <a:cubicBezTo>
                    <a:pt x="202495" y="752494"/>
                    <a:pt x="157162" y="712179"/>
                    <a:pt x="133350" y="664554"/>
                  </a:cubicBezTo>
                  <a:cubicBezTo>
                    <a:pt x="85115" y="640132"/>
                    <a:pt x="47605" y="597604"/>
                    <a:pt x="27259" y="545491"/>
                  </a:cubicBezTo>
                  <a:lnTo>
                    <a:pt x="61912" y="545491"/>
                  </a:lnTo>
                  <a:cubicBezTo>
                    <a:pt x="19050" y="483579"/>
                    <a:pt x="0" y="400050"/>
                    <a:pt x="0" y="400050"/>
                  </a:cubicBezTo>
                  <a:lnTo>
                    <a:pt x="28575" y="400050"/>
                  </a:lnTo>
                  <a:cubicBezTo>
                    <a:pt x="28575" y="400050"/>
                    <a:pt x="9525" y="297841"/>
                    <a:pt x="35106" y="235929"/>
                  </a:cubicBezTo>
                  <a:lnTo>
                    <a:pt x="52387" y="254979"/>
                  </a:lnTo>
                  <a:cubicBezTo>
                    <a:pt x="52387" y="254979"/>
                    <a:pt x="73029" y="164491"/>
                    <a:pt x="117476" y="116866"/>
                  </a:cubicBezTo>
                  <a:lnTo>
                    <a:pt x="128587" y="140679"/>
                  </a:lnTo>
                  <a:cubicBezTo>
                    <a:pt x="128587" y="140679"/>
                    <a:pt x="171450" y="74004"/>
                    <a:pt x="228600" y="40666"/>
                  </a:cubicBezTo>
                  <a:lnTo>
                    <a:pt x="233362" y="69241"/>
                  </a:lnTo>
                  <a:cubicBezTo>
                    <a:pt x="233362" y="69241"/>
                    <a:pt x="285750" y="23281"/>
                    <a:pt x="347662" y="3399"/>
                  </a:cubicBezTo>
                  <a:lnTo>
                    <a:pt x="347662" y="26379"/>
                  </a:lnTo>
                  <a:cubicBezTo>
                    <a:pt x="347662" y="26379"/>
                    <a:pt x="404812" y="11720"/>
                    <a:pt x="457200" y="0"/>
                  </a:cubicBezTo>
                  <a:lnTo>
                    <a:pt x="457200" y="21616"/>
                  </a:lnTo>
                  <a:lnTo>
                    <a:pt x="571500" y="0"/>
                  </a:lnTo>
                  <a:lnTo>
                    <a:pt x="571500" y="21616"/>
                  </a:lnTo>
                  <a:lnTo>
                    <a:pt x="685800" y="0"/>
                  </a:lnTo>
                  <a:lnTo>
                    <a:pt x="685800" y="21616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F302D81B-F17F-4963-ACA6-E9F448296E0D}"/>
              </a:ext>
            </a:extLst>
          </p:cNvPr>
          <p:cNvGrpSpPr/>
          <p:nvPr/>
        </p:nvGrpSpPr>
        <p:grpSpPr>
          <a:xfrm>
            <a:off x="7291518" y="2869405"/>
            <a:ext cx="1085850" cy="1857975"/>
            <a:chOff x="2924175" y="1940528"/>
            <a:chExt cx="1085850" cy="1857975"/>
          </a:xfrm>
        </p:grpSpPr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3CE589BC-1FFC-424F-938C-6686FECAC573}"/>
                </a:ext>
              </a:extLst>
            </p:cNvPr>
            <p:cNvSpPr/>
            <p:nvPr/>
          </p:nvSpPr>
          <p:spPr>
            <a:xfrm>
              <a:off x="2924175" y="1940528"/>
              <a:ext cx="1085850" cy="1857975"/>
            </a:xfrm>
            <a:custGeom>
              <a:avLst/>
              <a:gdLst/>
              <a:ahLst/>
              <a:cxnLst/>
              <a:rect l="0" t="0" r="0" b="0"/>
              <a:pathLst>
                <a:path w="1085850" h="1857975">
                  <a:moveTo>
                    <a:pt x="971550" y="1170717"/>
                  </a:moveTo>
                  <a:cubicBezTo>
                    <a:pt x="971550" y="1094927"/>
                    <a:pt x="941441" y="1022242"/>
                    <a:pt x="887853" y="968654"/>
                  </a:cubicBezTo>
                  <a:lnTo>
                    <a:pt x="633564" y="712422"/>
                  </a:lnTo>
                  <a:cubicBezTo>
                    <a:pt x="650633" y="695020"/>
                    <a:pt x="654081" y="676894"/>
                    <a:pt x="666750" y="664549"/>
                  </a:cubicBezTo>
                  <a:cubicBezTo>
                    <a:pt x="680646" y="651005"/>
                    <a:pt x="703421" y="645775"/>
                    <a:pt x="714375" y="631612"/>
                  </a:cubicBezTo>
                  <a:lnTo>
                    <a:pt x="968673" y="887825"/>
                  </a:lnTo>
                  <a:cubicBezTo>
                    <a:pt x="1043701" y="962853"/>
                    <a:pt x="1085850" y="1064618"/>
                    <a:pt x="1085850" y="1170717"/>
                  </a:cubicBezTo>
                  <a:lnTo>
                    <a:pt x="1085850" y="1578025"/>
                  </a:lnTo>
                  <a:cubicBezTo>
                    <a:pt x="1012631" y="1652758"/>
                    <a:pt x="971550" y="1753238"/>
                    <a:pt x="971550" y="1857975"/>
                  </a:cubicBezTo>
                  <a:lnTo>
                    <a:pt x="971550" y="1170717"/>
                  </a:lnTo>
                  <a:moveTo>
                    <a:pt x="0" y="0"/>
                  </a:moveTo>
                  <a:lnTo>
                    <a:pt x="114300" y="21612"/>
                  </a:lnTo>
                  <a:lnTo>
                    <a:pt x="114300" y="0"/>
                  </a:lnTo>
                  <a:lnTo>
                    <a:pt x="228600" y="21612"/>
                  </a:lnTo>
                  <a:lnTo>
                    <a:pt x="228600" y="0"/>
                  </a:lnTo>
                  <a:lnTo>
                    <a:pt x="342900" y="21612"/>
                  </a:lnTo>
                  <a:lnTo>
                    <a:pt x="342900" y="0"/>
                  </a:lnTo>
                  <a:cubicBezTo>
                    <a:pt x="395287" y="11725"/>
                    <a:pt x="452437" y="26374"/>
                    <a:pt x="452437" y="26374"/>
                  </a:cubicBezTo>
                  <a:lnTo>
                    <a:pt x="452437" y="3400"/>
                  </a:lnTo>
                  <a:cubicBezTo>
                    <a:pt x="514350" y="23279"/>
                    <a:pt x="566737" y="69246"/>
                    <a:pt x="566737" y="69246"/>
                  </a:cubicBezTo>
                  <a:lnTo>
                    <a:pt x="571500" y="40662"/>
                  </a:lnTo>
                  <a:cubicBezTo>
                    <a:pt x="628650" y="74009"/>
                    <a:pt x="671512" y="140684"/>
                    <a:pt x="671512" y="140684"/>
                  </a:cubicBezTo>
                  <a:lnTo>
                    <a:pt x="682618" y="116871"/>
                  </a:lnTo>
                  <a:cubicBezTo>
                    <a:pt x="727071" y="164496"/>
                    <a:pt x="747712" y="254984"/>
                    <a:pt x="747712" y="254984"/>
                  </a:cubicBezTo>
                  <a:lnTo>
                    <a:pt x="764990" y="235934"/>
                  </a:lnTo>
                  <a:cubicBezTo>
                    <a:pt x="790575" y="297846"/>
                    <a:pt x="771525" y="400050"/>
                    <a:pt x="771525" y="400050"/>
                  </a:cubicBezTo>
                  <a:lnTo>
                    <a:pt x="800100" y="400050"/>
                  </a:lnTo>
                  <a:cubicBezTo>
                    <a:pt x="800100" y="400050"/>
                    <a:pt x="781050" y="483584"/>
                    <a:pt x="738187" y="545496"/>
                  </a:cubicBezTo>
                  <a:lnTo>
                    <a:pt x="772839" y="545496"/>
                  </a:lnTo>
                  <a:cubicBezTo>
                    <a:pt x="752494" y="597608"/>
                    <a:pt x="714984" y="640127"/>
                    <a:pt x="666750" y="664559"/>
                  </a:cubicBezTo>
                  <a:cubicBezTo>
                    <a:pt x="642937" y="712184"/>
                    <a:pt x="597608" y="752494"/>
                    <a:pt x="545496" y="772839"/>
                  </a:cubicBezTo>
                  <a:lnTo>
                    <a:pt x="545496" y="738187"/>
                  </a:lnTo>
                  <a:cubicBezTo>
                    <a:pt x="483584" y="781050"/>
                    <a:pt x="400050" y="800100"/>
                    <a:pt x="400050" y="800100"/>
                  </a:cubicBezTo>
                  <a:lnTo>
                    <a:pt x="400050" y="771525"/>
                  </a:lnTo>
                  <a:cubicBezTo>
                    <a:pt x="400050" y="771525"/>
                    <a:pt x="297846" y="790575"/>
                    <a:pt x="235934" y="764990"/>
                  </a:cubicBezTo>
                  <a:lnTo>
                    <a:pt x="254984" y="747712"/>
                  </a:lnTo>
                  <a:cubicBezTo>
                    <a:pt x="254984" y="747712"/>
                    <a:pt x="164496" y="727071"/>
                    <a:pt x="116871" y="682618"/>
                  </a:cubicBezTo>
                  <a:lnTo>
                    <a:pt x="140684" y="671512"/>
                  </a:lnTo>
                  <a:cubicBezTo>
                    <a:pt x="140684" y="671512"/>
                    <a:pt x="74009" y="628650"/>
                    <a:pt x="40662" y="571500"/>
                  </a:cubicBezTo>
                  <a:lnTo>
                    <a:pt x="69246" y="566737"/>
                  </a:lnTo>
                  <a:cubicBezTo>
                    <a:pt x="69246" y="566737"/>
                    <a:pt x="23279" y="514350"/>
                    <a:pt x="3400" y="452437"/>
                  </a:cubicBezTo>
                  <a:lnTo>
                    <a:pt x="26374" y="452437"/>
                  </a:lnTo>
                  <a:cubicBezTo>
                    <a:pt x="26374" y="452437"/>
                    <a:pt x="11725" y="395287"/>
                    <a:pt x="0" y="342900"/>
                  </a:cubicBezTo>
                  <a:lnTo>
                    <a:pt x="21612" y="342900"/>
                  </a:lnTo>
                  <a:lnTo>
                    <a:pt x="0" y="228600"/>
                  </a:lnTo>
                  <a:lnTo>
                    <a:pt x="21612" y="228600"/>
                  </a:lnTo>
                  <a:lnTo>
                    <a:pt x="0" y="114300"/>
                  </a:lnTo>
                  <a:lnTo>
                    <a:pt x="21612" y="114300"/>
                  </a:lnTo>
                  <a:lnTo>
                    <a:pt x="0" y="0"/>
                  </a:ln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E52981D7-C9A1-457A-9275-8E408B00576C}"/>
                </a:ext>
              </a:extLst>
            </p:cNvPr>
            <p:cNvSpPr/>
            <p:nvPr/>
          </p:nvSpPr>
          <p:spPr>
            <a:xfrm>
              <a:off x="2924175" y="1940528"/>
              <a:ext cx="800100" cy="800100"/>
            </a:xfrm>
            <a:custGeom>
              <a:avLst/>
              <a:gdLst/>
              <a:ahLst/>
              <a:cxnLst/>
              <a:rect l="0" t="0" r="0" b="0"/>
              <a:pathLst>
                <a:path w="800100" h="800100">
                  <a:moveTo>
                    <a:pt x="0" y="0"/>
                  </a:moveTo>
                  <a:lnTo>
                    <a:pt x="114300" y="21612"/>
                  </a:lnTo>
                  <a:lnTo>
                    <a:pt x="114300" y="0"/>
                  </a:lnTo>
                  <a:lnTo>
                    <a:pt x="228600" y="21612"/>
                  </a:lnTo>
                  <a:lnTo>
                    <a:pt x="228600" y="0"/>
                  </a:lnTo>
                  <a:lnTo>
                    <a:pt x="342900" y="21612"/>
                  </a:lnTo>
                  <a:lnTo>
                    <a:pt x="342900" y="0"/>
                  </a:lnTo>
                  <a:cubicBezTo>
                    <a:pt x="395287" y="11725"/>
                    <a:pt x="452437" y="26374"/>
                    <a:pt x="452437" y="26374"/>
                  </a:cubicBezTo>
                  <a:lnTo>
                    <a:pt x="452437" y="3400"/>
                  </a:lnTo>
                  <a:cubicBezTo>
                    <a:pt x="514350" y="23279"/>
                    <a:pt x="566737" y="69246"/>
                    <a:pt x="566737" y="69246"/>
                  </a:cubicBezTo>
                  <a:lnTo>
                    <a:pt x="571500" y="40662"/>
                  </a:lnTo>
                  <a:cubicBezTo>
                    <a:pt x="628650" y="74009"/>
                    <a:pt x="671512" y="140684"/>
                    <a:pt x="671512" y="140684"/>
                  </a:cubicBezTo>
                  <a:lnTo>
                    <a:pt x="682618" y="116871"/>
                  </a:lnTo>
                  <a:cubicBezTo>
                    <a:pt x="727071" y="164496"/>
                    <a:pt x="747712" y="254984"/>
                    <a:pt x="747712" y="254984"/>
                  </a:cubicBezTo>
                  <a:lnTo>
                    <a:pt x="764990" y="235934"/>
                  </a:lnTo>
                  <a:cubicBezTo>
                    <a:pt x="790575" y="297846"/>
                    <a:pt x="771525" y="400050"/>
                    <a:pt x="771525" y="400050"/>
                  </a:cubicBezTo>
                  <a:lnTo>
                    <a:pt x="800100" y="400050"/>
                  </a:lnTo>
                  <a:cubicBezTo>
                    <a:pt x="800100" y="400050"/>
                    <a:pt x="781050" y="483584"/>
                    <a:pt x="738187" y="545496"/>
                  </a:cubicBezTo>
                  <a:lnTo>
                    <a:pt x="772839" y="545496"/>
                  </a:lnTo>
                  <a:cubicBezTo>
                    <a:pt x="752494" y="597608"/>
                    <a:pt x="714984" y="640127"/>
                    <a:pt x="666750" y="664559"/>
                  </a:cubicBezTo>
                  <a:cubicBezTo>
                    <a:pt x="642937" y="712184"/>
                    <a:pt x="597608" y="752494"/>
                    <a:pt x="545496" y="772839"/>
                  </a:cubicBezTo>
                  <a:lnTo>
                    <a:pt x="545496" y="738187"/>
                  </a:lnTo>
                  <a:cubicBezTo>
                    <a:pt x="483584" y="781050"/>
                    <a:pt x="400050" y="800100"/>
                    <a:pt x="400050" y="800100"/>
                  </a:cubicBezTo>
                  <a:lnTo>
                    <a:pt x="400050" y="771525"/>
                  </a:lnTo>
                  <a:cubicBezTo>
                    <a:pt x="400050" y="771525"/>
                    <a:pt x="297846" y="790575"/>
                    <a:pt x="235934" y="764990"/>
                  </a:cubicBezTo>
                  <a:lnTo>
                    <a:pt x="254984" y="747712"/>
                  </a:lnTo>
                  <a:cubicBezTo>
                    <a:pt x="254984" y="747712"/>
                    <a:pt x="164496" y="727071"/>
                    <a:pt x="116871" y="682618"/>
                  </a:cubicBezTo>
                  <a:lnTo>
                    <a:pt x="140684" y="671512"/>
                  </a:lnTo>
                  <a:cubicBezTo>
                    <a:pt x="140684" y="671512"/>
                    <a:pt x="74009" y="628650"/>
                    <a:pt x="40662" y="571500"/>
                  </a:cubicBezTo>
                  <a:lnTo>
                    <a:pt x="69246" y="566737"/>
                  </a:lnTo>
                  <a:cubicBezTo>
                    <a:pt x="69246" y="566737"/>
                    <a:pt x="23279" y="514350"/>
                    <a:pt x="3400" y="452437"/>
                  </a:cubicBezTo>
                  <a:lnTo>
                    <a:pt x="26374" y="452437"/>
                  </a:lnTo>
                  <a:cubicBezTo>
                    <a:pt x="26374" y="452437"/>
                    <a:pt x="11725" y="395287"/>
                    <a:pt x="0" y="342900"/>
                  </a:cubicBezTo>
                  <a:lnTo>
                    <a:pt x="21612" y="342900"/>
                  </a:lnTo>
                  <a:lnTo>
                    <a:pt x="0" y="228600"/>
                  </a:lnTo>
                  <a:lnTo>
                    <a:pt x="21612" y="228600"/>
                  </a:lnTo>
                  <a:lnTo>
                    <a:pt x="0" y="114300"/>
                  </a:lnTo>
                  <a:lnTo>
                    <a:pt x="21612" y="114300"/>
                  </a:lnTo>
                  <a:lnTo>
                    <a:pt x="0" y="0"/>
                  </a:lnTo>
                </a:path>
              </a:pathLst>
            </a:custGeom>
            <a:solidFill>
              <a:srgbClr val="DE843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17DAAEC-2E57-40A0-B12C-029E9F4AF171}"/>
              </a:ext>
            </a:extLst>
          </p:cNvPr>
          <p:cNvGrpSpPr/>
          <p:nvPr/>
        </p:nvGrpSpPr>
        <p:grpSpPr>
          <a:xfrm>
            <a:off x="7291518" y="2869405"/>
            <a:ext cx="1085849" cy="1857970"/>
            <a:chOff x="2924175" y="1940528"/>
            <a:chExt cx="1085849" cy="1857970"/>
          </a:xfrm>
        </p:grpSpPr>
        <p:sp>
          <p:nvSpPr>
            <p:cNvPr id="23" name="Rounded Rectangle 11">
              <a:extLst>
                <a:ext uri="{FF2B5EF4-FFF2-40B4-BE49-F238E27FC236}">
                  <a16:creationId xmlns:a16="http://schemas.microsoft.com/office/drawing/2014/main" id="{9D3B14C5-DBB1-4006-A3FC-4FE5358A4D4E}"/>
                </a:ext>
              </a:extLst>
            </p:cNvPr>
            <p:cNvSpPr/>
            <p:nvPr/>
          </p:nvSpPr>
          <p:spPr>
            <a:xfrm>
              <a:off x="3557739" y="2572136"/>
              <a:ext cx="452285" cy="1226362"/>
            </a:xfrm>
            <a:custGeom>
              <a:avLst/>
              <a:gdLst/>
              <a:ahLst/>
              <a:cxnLst/>
              <a:rect l="0" t="0" r="0" b="0"/>
              <a:pathLst>
                <a:path w="452285" h="1226362">
                  <a:moveTo>
                    <a:pt x="452285" y="799709"/>
                  </a:moveTo>
                  <a:lnTo>
                    <a:pt x="452285" y="946416"/>
                  </a:lnTo>
                  <a:cubicBezTo>
                    <a:pt x="379071" y="1021149"/>
                    <a:pt x="337985" y="1121633"/>
                    <a:pt x="337985" y="1226362"/>
                  </a:cubicBezTo>
                  <a:lnTo>
                    <a:pt x="337985" y="799709"/>
                  </a:lnTo>
                  <a:moveTo>
                    <a:pt x="452285" y="799704"/>
                  </a:moveTo>
                  <a:lnTo>
                    <a:pt x="452285" y="571104"/>
                  </a:lnTo>
                  <a:moveTo>
                    <a:pt x="337985" y="571104"/>
                  </a:moveTo>
                  <a:lnTo>
                    <a:pt x="337985" y="799704"/>
                  </a:lnTo>
                  <a:moveTo>
                    <a:pt x="337985" y="571104"/>
                  </a:moveTo>
                  <a:lnTo>
                    <a:pt x="337985" y="539106"/>
                  </a:lnTo>
                  <a:cubicBezTo>
                    <a:pt x="337985" y="463320"/>
                    <a:pt x="307876" y="390633"/>
                    <a:pt x="254287" y="337044"/>
                  </a:cubicBezTo>
                  <a:lnTo>
                    <a:pt x="0" y="80813"/>
                  </a:lnTo>
                  <a:cubicBezTo>
                    <a:pt x="17068" y="63410"/>
                    <a:pt x="20519" y="45284"/>
                    <a:pt x="33185" y="32942"/>
                  </a:cubicBezTo>
                  <a:cubicBezTo>
                    <a:pt x="47085" y="19395"/>
                    <a:pt x="69852" y="14168"/>
                    <a:pt x="80813" y="0"/>
                  </a:cubicBezTo>
                  <a:lnTo>
                    <a:pt x="335111" y="256221"/>
                  </a:lnTo>
                  <a:cubicBezTo>
                    <a:pt x="410135" y="331245"/>
                    <a:pt x="452285" y="433006"/>
                    <a:pt x="452285" y="539106"/>
                  </a:cubicBezTo>
                  <a:lnTo>
                    <a:pt x="452285" y="571104"/>
                  </a:lnTo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1BBC89C8-CB94-463D-BBD1-AA1DEBA0F44F}"/>
                </a:ext>
              </a:extLst>
            </p:cNvPr>
            <p:cNvSpPr/>
            <p:nvPr/>
          </p:nvSpPr>
          <p:spPr>
            <a:xfrm>
              <a:off x="2924175" y="1940528"/>
              <a:ext cx="800100" cy="800100"/>
            </a:xfrm>
            <a:custGeom>
              <a:avLst/>
              <a:gdLst/>
              <a:ahLst/>
              <a:cxnLst/>
              <a:rect l="0" t="0" r="0" b="0"/>
              <a:pathLst>
                <a:path w="800100" h="800100">
                  <a:moveTo>
                    <a:pt x="0" y="0"/>
                  </a:moveTo>
                  <a:lnTo>
                    <a:pt x="114300" y="21616"/>
                  </a:lnTo>
                  <a:lnTo>
                    <a:pt x="114300" y="0"/>
                  </a:lnTo>
                  <a:lnTo>
                    <a:pt x="228600" y="21616"/>
                  </a:lnTo>
                  <a:lnTo>
                    <a:pt x="228600" y="0"/>
                  </a:lnTo>
                  <a:lnTo>
                    <a:pt x="342900" y="21616"/>
                  </a:lnTo>
                  <a:lnTo>
                    <a:pt x="342900" y="0"/>
                  </a:lnTo>
                  <a:cubicBezTo>
                    <a:pt x="395287" y="11720"/>
                    <a:pt x="452437" y="26379"/>
                    <a:pt x="452437" y="26379"/>
                  </a:cubicBezTo>
                  <a:lnTo>
                    <a:pt x="452437" y="3399"/>
                  </a:lnTo>
                  <a:cubicBezTo>
                    <a:pt x="514350" y="23281"/>
                    <a:pt x="566737" y="69241"/>
                    <a:pt x="566737" y="69241"/>
                  </a:cubicBezTo>
                  <a:lnTo>
                    <a:pt x="571500" y="40666"/>
                  </a:lnTo>
                  <a:cubicBezTo>
                    <a:pt x="628650" y="74004"/>
                    <a:pt x="671512" y="140679"/>
                    <a:pt x="671512" y="140679"/>
                  </a:cubicBezTo>
                  <a:lnTo>
                    <a:pt x="682623" y="116866"/>
                  </a:lnTo>
                  <a:cubicBezTo>
                    <a:pt x="727070" y="164491"/>
                    <a:pt x="747712" y="254979"/>
                    <a:pt x="747712" y="254979"/>
                  </a:cubicBezTo>
                  <a:lnTo>
                    <a:pt x="764993" y="235929"/>
                  </a:lnTo>
                  <a:cubicBezTo>
                    <a:pt x="790575" y="297841"/>
                    <a:pt x="771525" y="400050"/>
                    <a:pt x="771525" y="400050"/>
                  </a:cubicBezTo>
                  <a:lnTo>
                    <a:pt x="800100" y="400050"/>
                  </a:lnTo>
                  <a:cubicBezTo>
                    <a:pt x="800100" y="400050"/>
                    <a:pt x="781050" y="483579"/>
                    <a:pt x="738187" y="545491"/>
                  </a:cubicBezTo>
                  <a:lnTo>
                    <a:pt x="772840" y="545491"/>
                  </a:lnTo>
                  <a:cubicBezTo>
                    <a:pt x="752494" y="597604"/>
                    <a:pt x="714984" y="640132"/>
                    <a:pt x="666750" y="664554"/>
                  </a:cubicBezTo>
                  <a:cubicBezTo>
                    <a:pt x="642937" y="712179"/>
                    <a:pt x="597604" y="752494"/>
                    <a:pt x="545491" y="772840"/>
                  </a:cubicBezTo>
                  <a:lnTo>
                    <a:pt x="545491" y="738187"/>
                  </a:lnTo>
                  <a:cubicBezTo>
                    <a:pt x="483579" y="781050"/>
                    <a:pt x="400050" y="800100"/>
                    <a:pt x="400050" y="800100"/>
                  </a:cubicBezTo>
                  <a:lnTo>
                    <a:pt x="400050" y="771525"/>
                  </a:lnTo>
                  <a:cubicBezTo>
                    <a:pt x="400050" y="771525"/>
                    <a:pt x="297841" y="790575"/>
                    <a:pt x="235929" y="764993"/>
                  </a:cubicBezTo>
                  <a:lnTo>
                    <a:pt x="254979" y="747712"/>
                  </a:lnTo>
                  <a:cubicBezTo>
                    <a:pt x="254979" y="747712"/>
                    <a:pt x="164491" y="727070"/>
                    <a:pt x="116866" y="682623"/>
                  </a:cubicBezTo>
                  <a:lnTo>
                    <a:pt x="140679" y="671512"/>
                  </a:lnTo>
                  <a:cubicBezTo>
                    <a:pt x="140679" y="671512"/>
                    <a:pt x="74004" y="628650"/>
                    <a:pt x="40666" y="571500"/>
                  </a:cubicBezTo>
                  <a:lnTo>
                    <a:pt x="69241" y="566737"/>
                  </a:lnTo>
                  <a:cubicBezTo>
                    <a:pt x="69241" y="566737"/>
                    <a:pt x="23281" y="514350"/>
                    <a:pt x="3399" y="452437"/>
                  </a:cubicBezTo>
                  <a:lnTo>
                    <a:pt x="26379" y="452437"/>
                  </a:lnTo>
                  <a:cubicBezTo>
                    <a:pt x="26379" y="452437"/>
                    <a:pt x="11720" y="395287"/>
                    <a:pt x="0" y="342900"/>
                  </a:cubicBezTo>
                  <a:lnTo>
                    <a:pt x="21616" y="342900"/>
                  </a:lnTo>
                  <a:lnTo>
                    <a:pt x="0" y="228600"/>
                  </a:lnTo>
                  <a:lnTo>
                    <a:pt x="21616" y="228600"/>
                  </a:lnTo>
                  <a:lnTo>
                    <a:pt x="0" y="114300"/>
                  </a:lnTo>
                  <a:lnTo>
                    <a:pt x="21616" y="1143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7">
              <a:solidFill>
                <a:srgbClr val="FFFFFF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F1DE05AD-A404-4B01-892A-E24DDE76E6AD}"/>
              </a:ext>
            </a:extLst>
          </p:cNvPr>
          <p:cNvSpPr/>
          <p:nvPr/>
        </p:nvSpPr>
        <p:spPr>
          <a:xfrm>
            <a:off x="8263068" y="3555205"/>
            <a:ext cx="1085850" cy="1888512"/>
          </a:xfrm>
          <a:custGeom>
            <a:avLst/>
            <a:gdLst/>
            <a:ahLst/>
            <a:cxnLst/>
            <a:rect l="0" t="0" r="0" b="0"/>
            <a:pathLst>
              <a:path w="1085850" h="1888512">
                <a:moveTo>
                  <a:pt x="114300" y="1170717"/>
                </a:moveTo>
                <a:cubicBezTo>
                  <a:pt x="114300" y="1094927"/>
                  <a:pt x="144408" y="1022242"/>
                  <a:pt x="197996" y="968654"/>
                </a:cubicBezTo>
                <a:lnTo>
                  <a:pt x="452285" y="712422"/>
                </a:lnTo>
                <a:cubicBezTo>
                  <a:pt x="435216" y="695020"/>
                  <a:pt x="431768" y="676894"/>
                  <a:pt x="419100" y="664549"/>
                </a:cubicBezTo>
                <a:cubicBezTo>
                  <a:pt x="405203" y="651005"/>
                  <a:pt x="382438" y="645775"/>
                  <a:pt x="371475" y="631612"/>
                </a:cubicBezTo>
                <a:lnTo>
                  <a:pt x="117176" y="887825"/>
                </a:lnTo>
                <a:cubicBezTo>
                  <a:pt x="42148" y="962853"/>
                  <a:pt x="0" y="1064618"/>
                  <a:pt x="0" y="1170717"/>
                </a:cubicBezTo>
                <a:lnTo>
                  <a:pt x="0" y="1888512"/>
                </a:lnTo>
                <a:lnTo>
                  <a:pt x="114300" y="1888512"/>
                </a:lnTo>
                <a:lnTo>
                  <a:pt x="114300" y="1170717"/>
                </a:lnTo>
                <a:moveTo>
                  <a:pt x="971550" y="21612"/>
                </a:moveTo>
                <a:lnTo>
                  <a:pt x="1085850" y="0"/>
                </a:lnTo>
                <a:lnTo>
                  <a:pt x="1064228" y="114300"/>
                </a:lnTo>
                <a:lnTo>
                  <a:pt x="1085850" y="114300"/>
                </a:lnTo>
                <a:lnTo>
                  <a:pt x="1064228" y="228600"/>
                </a:lnTo>
                <a:lnTo>
                  <a:pt x="1085850" y="228600"/>
                </a:lnTo>
                <a:lnTo>
                  <a:pt x="1064228" y="342900"/>
                </a:lnTo>
                <a:lnTo>
                  <a:pt x="1085850" y="342900"/>
                </a:lnTo>
                <a:cubicBezTo>
                  <a:pt x="1074134" y="395287"/>
                  <a:pt x="1059465" y="452437"/>
                  <a:pt x="1059465" y="452437"/>
                </a:cubicBezTo>
                <a:lnTo>
                  <a:pt x="1082449" y="452437"/>
                </a:lnTo>
                <a:cubicBezTo>
                  <a:pt x="1062570" y="514350"/>
                  <a:pt x="1016603" y="566737"/>
                  <a:pt x="1016603" y="566737"/>
                </a:cubicBezTo>
                <a:lnTo>
                  <a:pt x="1045178" y="571500"/>
                </a:lnTo>
                <a:cubicBezTo>
                  <a:pt x="1011840" y="628650"/>
                  <a:pt x="945165" y="671512"/>
                  <a:pt x="945165" y="671512"/>
                </a:cubicBezTo>
                <a:lnTo>
                  <a:pt x="968978" y="682618"/>
                </a:lnTo>
                <a:cubicBezTo>
                  <a:pt x="921353" y="727071"/>
                  <a:pt x="830865" y="747712"/>
                  <a:pt x="830865" y="747712"/>
                </a:cubicBezTo>
                <a:lnTo>
                  <a:pt x="849915" y="764990"/>
                </a:lnTo>
                <a:cubicBezTo>
                  <a:pt x="788003" y="790575"/>
                  <a:pt x="685800" y="771525"/>
                  <a:pt x="685800" y="771525"/>
                </a:cubicBezTo>
                <a:lnTo>
                  <a:pt x="685800" y="800100"/>
                </a:lnTo>
                <a:cubicBezTo>
                  <a:pt x="685800" y="800100"/>
                  <a:pt x="602265" y="781050"/>
                  <a:pt x="540353" y="738187"/>
                </a:cubicBezTo>
                <a:lnTo>
                  <a:pt x="540353" y="772839"/>
                </a:lnTo>
                <a:cubicBezTo>
                  <a:pt x="488241" y="752494"/>
                  <a:pt x="442912" y="712184"/>
                  <a:pt x="419100" y="664559"/>
                </a:cubicBezTo>
                <a:cubicBezTo>
                  <a:pt x="370865" y="640127"/>
                  <a:pt x="333355" y="597608"/>
                  <a:pt x="313010" y="545496"/>
                </a:cubicBezTo>
                <a:lnTo>
                  <a:pt x="347662" y="545496"/>
                </a:lnTo>
                <a:cubicBezTo>
                  <a:pt x="304800" y="483584"/>
                  <a:pt x="285750" y="400050"/>
                  <a:pt x="285750" y="400050"/>
                </a:cubicBezTo>
                <a:lnTo>
                  <a:pt x="314325" y="400050"/>
                </a:lnTo>
                <a:cubicBezTo>
                  <a:pt x="314325" y="400050"/>
                  <a:pt x="295275" y="297846"/>
                  <a:pt x="320859" y="235934"/>
                </a:cubicBezTo>
                <a:lnTo>
                  <a:pt x="338137" y="254984"/>
                </a:lnTo>
                <a:cubicBezTo>
                  <a:pt x="338137" y="254984"/>
                  <a:pt x="358778" y="164496"/>
                  <a:pt x="403221" y="116871"/>
                </a:cubicBezTo>
                <a:lnTo>
                  <a:pt x="414337" y="140684"/>
                </a:lnTo>
                <a:cubicBezTo>
                  <a:pt x="414337" y="140684"/>
                  <a:pt x="457200" y="74009"/>
                  <a:pt x="514350" y="40662"/>
                </a:cubicBezTo>
                <a:lnTo>
                  <a:pt x="519112" y="69246"/>
                </a:lnTo>
                <a:cubicBezTo>
                  <a:pt x="519112" y="69246"/>
                  <a:pt x="571500" y="23279"/>
                  <a:pt x="633412" y="3400"/>
                </a:cubicBezTo>
                <a:lnTo>
                  <a:pt x="633412" y="26374"/>
                </a:lnTo>
                <a:cubicBezTo>
                  <a:pt x="633412" y="26374"/>
                  <a:pt x="690562" y="11725"/>
                  <a:pt x="742950" y="0"/>
                </a:cubicBezTo>
                <a:lnTo>
                  <a:pt x="742950" y="21612"/>
                </a:lnTo>
                <a:lnTo>
                  <a:pt x="857250" y="0"/>
                </a:lnTo>
                <a:lnTo>
                  <a:pt x="857250" y="21612"/>
                </a:lnTo>
                <a:lnTo>
                  <a:pt x="971550" y="0"/>
                </a:lnTo>
                <a:lnTo>
                  <a:pt x="971550" y="21612"/>
                </a:lnTo>
              </a:path>
            </a:pathLst>
          </a:custGeom>
          <a:solidFill>
            <a:srgbClr val="E0CB15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EAADE3A6-B406-4A48-B634-290BB3E12E22}"/>
              </a:ext>
            </a:extLst>
          </p:cNvPr>
          <p:cNvSpPr/>
          <p:nvPr/>
        </p:nvSpPr>
        <p:spPr>
          <a:xfrm>
            <a:off x="8263068" y="3555205"/>
            <a:ext cx="1085850" cy="1888512"/>
          </a:xfrm>
          <a:custGeom>
            <a:avLst/>
            <a:gdLst/>
            <a:ahLst/>
            <a:cxnLst/>
            <a:rect l="0" t="0" r="0" b="0"/>
            <a:pathLst>
              <a:path w="1085850" h="1888512">
                <a:moveTo>
                  <a:pt x="0" y="1888512"/>
                </a:moveTo>
                <a:lnTo>
                  <a:pt x="0" y="1202712"/>
                </a:lnTo>
                <a:moveTo>
                  <a:pt x="114300" y="1202712"/>
                </a:moveTo>
                <a:lnTo>
                  <a:pt x="114300" y="1888512"/>
                </a:lnTo>
                <a:moveTo>
                  <a:pt x="114300" y="1202715"/>
                </a:moveTo>
                <a:lnTo>
                  <a:pt x="114300" y="1170717"/>
                </a:lnTo>
                <a:cubicBezTo>
                  <a:pt x="114300" y="1094931"/>
                  <a:pt x="144408" y="1022244"/>
                  <a:pt x="197997" y="968655"/>
                </a:cubicBezTo>
                <a:lnTo>
                  <a:pt x="452285" y="712424"/>
                </a:lnTo>
                <a:cubicBezTo>
                  <a:pt x="435217" y="695021"/>
                  <a:pt x="431765" y="676895"/>
                  <a:pt x="419100" y="664553"/>
                </a:cubicBezTo>
                <a:cubicBezTo>
                  <a:pt x="405199" y="651006"/>
                  <a:pt x="382433" y="645779"/>
                  <a:pt x="371471" y="631610"/>
                </a:cubicBezTo>
                <a:lnTo>
                  <a:pt x="117174" y="887832"/>
                </a:lnTo>
                <a:cubicBezTo>
                  <a:pt x="42150" y="962856"/>
                  <a:pt x="0" y="1064617"/>
                  <a:pt x="0" y="1170717"/>
                </a:cubicBezTo>
                <a:lnTo>
                  <a:pt x="0" y="1202715"/>
                </a:lnTo>
                <a:moveTo>
                  <a:pt x="971550" y="21616"/>
                </a:moveTo>
                <a:lnTo>
                  <a:pt x="1085850" y="0"/>
                </a:lnTo>
                <a:lnTo>
                  <a:pt x="1064233" y="114300"/>
                </a:lnTo>
                <a:lnTo>
                  <a:pt x="1085850" y="114300"/>
                </a:lnTo>
                <a:lnTo>
                  <a:pt x="1064233" y="228600"/>
                </a:lnTo>
                <a:lnTo>
                  <a:pt x="1085850" y="228600"/>
                </a:lnTo>
                <a:lnTo>
                  <a:pt x="1064233" y="342900"/>
                </a:lnTo>
                <a:lnTo>
                  <a:pt x="1085850" y="342900"/>
                </a:lnTo>
                <a:cubicBezTo>
                  <a:pt x="1074129" y="395287"/>
                  <a:pt x="1059470" y="452437"/>
                  <a:pt x="1059470" y="452437"/>
                </a:cubicBezTo>
                <a:lnTo>
                  <a:pt x="1082450" y="452437"/>
                </a:lnTo>
                <a:cubicBezTo>
                  <a:pt x="1062568" y="514350"/>
                  <a:pt x="1016608" y="566737"/>
                  <a:pt x="1016608" y="566737"/>
                </a:cubicBezTo>
                <a:lnTo>
                  <a:pt x="1045183" y="571500"/>
                </a:lnTo>
                <a:cubicBezTo>
                  <a:pt x="1011845" y="628650"/>
                  <a:pt x="945170" y="671512"/>
                  <a:pt x="945170" y="671512"/>
                </a:cubicBezTo>
                <a:lnTo>
                  <a:pt x="968983" y="682623"/>
                </a:lnTo>
                <a:cubicBezTo>
                  <a:pt x="921358" y="727070"/>
                  <a:pt x="830870" y="747712"/>
                  <a:pt x="830870" y="747712"/>
                </a:cubicBezTo>
                <a:lnTo>
                  <a:pt x="849920" y="764993"/>
                </a:lnTo>
                <a:cubicBezTo>
                  <a:pt x="788008" y="790575"/>
                  <a:pt x="685800" y="771525"/>
                  <a:pt x="685800" y="771525"/>
                </a:cubicBezTo>
                <a:lnTo>
                  <a:pt x="685800" y="800100"/>
                </a:lnTo>
                <a:cubicBezTo>
                  <a:pt x="685800" y="800100"/>
                  <a:pt x="602270" y="781050"/>
                  <a:pt x="540358" y="738187"/>
                </a:cubicBezTo>
                <a:lnTo>
                  <a:pt x="540358" y="772840"/>
                </a:lnTo>
                <a:cubicBezTo>
                  <a:pt x="488245" y="752494"/>
                  <a:pt x="442912" y="712179"/>
                  <a:pt x="419100" y="664554"/>
                </a:cubicBezTo>
                <a:cubicBezTo>
                  <a:pt x="370865" y="640132"/>
                  <a:pt x="333355" y="597604"/>
                  <a:pt x="313009" y="545491"/>
                </a:cubicBezTo>
                <a:lnTo>
                  <a:pt x="347662" y="545491"/>
                </a:lnTo>
                <a:cubicBezTo>
                  <a:pt x="304800" y="483579"/>
                  <a:pt x="285750" y="400050"/>
                  <a:pt x="285750" y="400050"/>
                </a:cubicBezTo>
                <a:lnTo>
                  <a:pt x="314325" y="400050"/>
                </a:lnTo>
                <a:cubicBezTo>
                  <a:pt x="314325" y="400050"/>
                  <a:pt x="295275" y="297841"/>
                  <a:pt x="320856" y="235929"/>
                </a:cubicBezTo>
                <a:lnTo>
                  <a:pt x="338137" y="254979"/>
                </a:lnTo>
                <a:cubicBezTo>
                  <a:pt x="338137" y="254979"/>
                  <a:pt x="358779" y="164491"/>
                  <a:pt x="403226" y="116866"/>
                </a:cubicBezTo>
                <a:lnTo>
                  <a:pt x="414337" y="140679"/>
                </a:lnTo>
                <a:cubicBezTo>
                  <a:pt x="414337" y="140679"/>
                  <a:pt x="457200" y="74004"/>
                  <a:pt x="514350" y="40666"/>
                </a:cubicBezTo>
                <a:lnTo>
                  <a:pt x="519112" y="69241"/>
                </a:lnTo>
                <a:cubicBezTo>
                  <a:pt x="519112" y="69241"/>
                  <a:pt x="571500" y="23281"/>
                  <a:pt x="633412" y="3399"/>
                </a:cubicBezTo>
                <a:lnTo>
                  <a:pt x="633412" y="26379"/>
                </a:lnTo>
                <a:cubicBezTo>
                  <a:pt x="633412" y="26379"/>
                  <a:pt x="690562" y="11720"/>
                  <a:pt x="742950" y="0"/>
                </a:cubicBezTo>
                <a:lnTo>
                  <a:pt x="742950" y="21616"/>
                </a:lnTo>
                <a:lnTo>
                  <a:pt x="857250" y="0"/>
                </a:lnTo>
                <a:lnTo>
                  <a:pt x="857250" y="21616"/>
                </a:lnTo>
                <a:lnTo>
                  <a:pt x="971550" y="0"/>
                </a:lnTo>
                <a:lnTo>
                  <a:pt x="971550" y="21616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8A8A320F-9E59-4946-A959-9022A0DBBD78}"/>
              </a:ext>
            </a:extLst>
          </p:cNvPr>
          <p:cNvSpPr/>
          <p:nvPr/>
        </p:nvSpPr>
        <p:spPr>
          <a:xfrm>
            <a:off x="7462968" y="5253227"/>
            <a:ext cx="1714500" cy="190500"/>
          </a:xfrm>
          <a:custGeom>
            <a:avLst/>
            <a:gdLst/>
            <a:ahLst/>
            <a:cxnLst/>
            <a:rect l="0" t="0" r="0" b="0"/>
            <a:pathLst>
              <a:path w="1714500" h="190500">
                <a:moveTo>
                  <a:pt x="0" y="190500"/>
                </a:moveTo>
                <a:lnTo>
                  <a:pt x="155095" y="190500"/>
                </a:lnTo>
                <a:cubicBezTo>
                  <a:pt x="155095" y="190500"/>
                  <a:pt x="195547" y="175054"/>
                  <a:pt x="195547" y="139013"/>
                </a:cubicBezTo>
                <a:cubicBezTo>
                  <a:pt x="229257" y="164756"/>
                  <a:pt x="242740" y="190500"/>
                  <a:pt x="242740" y="190500"/>
                </a:cubicBezTo>
                <a:cubicBezTo>
                  <a:pt x="242740" y="190500"/>
                  <a:pt x="215772" y="56634"/>
                  <a:pt x="283192" y="0"/>
                </a:cubicBezTo>
                <a:cubicBezTo>
                  <a:pt x="269708" y="113270"/>
                  <a:pt x="337127" y="190500"/>
                  <a:pt x="337127" y="190500"/>
                </a:cubicBezTo>
                <a:cubicBezTo>
                  <a:pt x="337127" y="190500"/>
                  <a:pt x="337127" y="154459"/>
                  <a:pt x="364095" y="123567"/>
                </a:cubicBezTo>
                <a:cubicBezTo>
                  <a:pt x="377579" y="180202"/>
                  <a:pt x="404547" y="190500"/>
                  <a:pt x="404547" y="190500"/>
                </a:cubicBezTo>
                <a:lnTo>
                  <a:pt x="458483" y="190500"/>
                </a:lnTo>
                <a:cubicBezTo>
                  <a:pt x="458483" y="190500"/>
                  <a:pt x="512419" y="144161"/>
                  <a:pt x="498934" y="25743"/>
                </a:cubicBezTo>
                <a:cubicBezTo>
                  <a:pt x="552871" y="77229"/>
                  <a:pt x="539386" y="190500"/>
                  <a:pt x="539386" y="190500"/>
                </a:cubicBezTo>
                <a:cubicBezTo>
                  <a:pt x="539386" y="190500"/>
                  <a:pt x="539386" y="175054"/>
                  <a:pt x="579838" y="154459"/>
                </a:cubicBezTo>
                <a:cubicBezTo>
                  <a:pt x="579838" y="185351"/>
                  <a:pt x="620289" y="190500"/>
                  <a:pt x="620289" y="190500"/>
                </a:cubicBezTo>
                <a:lnTo>
                  <a:pt x="1126336" y="190500"/>
                </a:lnTo>
                <a:cubicBezTo>
                  <a:pt x="1126336" y="190500"/>
                  <a:pt x="1146561" y="169905"/>
                  <a:pt x="1133077" y="139013"/>
                </a:cubicBezTo>
                <a:cubicBezTo>
                  <a:pt x="1180271" y="154459"/>
                  <a:pt x="1180271" y="190500"/>
                  <a:pt x="1180271" y="190500"/>
                </a:cubicBezTo>
                <a:cubicBezTo>
                  <a:pt x="1180271" y="190500"/>
                  <a:pt x="1213981" y="60497"/>
                  <a:pt x="1254432" y="39902"/>
                </a:cubicBezTo>
                <a:cubicBezTo>
                  <a:pt x="1234206" y="91388"/>
                  <a:pt x="1254432" y="190500"/>
                  <a:pt x="1254432" y="190500"/>
                </a:cubicBezTo>
                <a:lnTo>
                  <a:pt x="1362304" y="190500"/>
                </a:lnTo>
                <a:cubicBezTo>
                  <a:pt x="1362304" y="190500"/>
                  <a:pt x="1409498" y="154459"/>
                  <a:pt x="1389271" y="118418"/>
                </a:cubicBezTo>
                <a:cubicBezTo>
                  <a:pt x="1443207" y="139013"/>
                  <a:pt x="1422981" y="190500"/>
                  <a:pt x="1422981" y="190500"/>
                </a:cubicBezTo>
                <a:lnTo>
                  <a:pt x="1714500" y="190500"/>
                </a:lnTo>
              </a:path>
            </a:pathLst>
          </a:custGeom>
          <a:noFill/>
          <a:ln w="14287">
            <a:solidFill>
              <a:srgbClr val="484848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18">
            <a:extLst>
              <a:ext uri="{FF2B5EF4-FFF2-40B4-BE49-F238E27FC236}">
                <a16:creationId xmlns:a16="http://schemas.microsoft.com/office/drawing/2014/main" id="{0F3ABDE2-BE4B-464C-8131-8B9EFD9CCC30}"/>
              </a:ext>
            </a:extLst>
          </p:cNvPr>
          <p:cNvSpPr/>
          <p:nvPr/>
        </p:nvSpPr>
        <p:spPr>
          <a:xfrm>
            <a:off x="8748843" y="2329052"/>
            <a:ext cx="447263" cy="442912"/>
          </a:xfrm>
          <a:custGeom>
            <a:avLst/>
            <a:gdLst/>
            <a:ahLst/>
            <a:cxnLst/>
            <a:rect l="0" t="0" r="0" b="0"/>
            <a:pathLst>
              <a:path w="447263" h="442912">
                <a:moveTo>
                  <a:pt x="14287" y="442912"/>
                </a:moveTo>
                <a:cubicBezTo>
                  <a:pt x="42736" y="442912"/>
                  <a:pt x="71184" y="442912"/>
                  <a:pt x="99633" y="414337"/>
                </a:cubicBezTo>
                <a:cubicBezTo>
                  <a:pt x="128081" y="442912"/>
                  <a:pt x="156530" y="442912"/>
                  <a:pt x="164116" y="442912"/>
                </a:cubicBezTo>
                <a:cubicBezTo>
                  <a:pt x="171702" y="442912"/>
                  <a:pt x="200150" y="442912"/>
                  <a:pt x="228600" y="414337"/>
                </a:cubicBezTo>
                <a:cubicBezTo>
                  <a:pt x="257049" y="442912"/>
                  <a:pt x="285496" y="442912"/>
                  <a:pt x="293084" y="442912"/>
                </a:cubicBezTo>
                <a:cubicBezTo>
                  <a:pt x="300669" y="442912"/>
                  <a:pt x="329117" y="442912"/>
                  <a:pt x="357566" y="414337"/>
                </a:cubicBezTo>
                <a:cubicBezTo>
                  <a:pt x="386015" y="442912"/>
                  <a:pt x="414463" y="442912"/>
                  <a:pt x="442912" y="442912"/>
                </a:cubicBezTo>
                <a:moveTo>
                  <a:pt x="383857" y="83830"/>
                </a:moveTo>
                <a:cubicBezTo>
                  <a:pt x="418875" y="83830"/>
                  <a:pt x="447263" y="68262"/>
                  <a:pt x="447263" y="49059"/>
                </a:cubicBezTo>
                <a:cubicBezTo>
                  <a:pt x="447263" y="29855"/>
                  <a:pt x="418875" y="14287"/>
                  <a:pt x="383857" y="14287"/>
                </a:cubicBezTo>
                <a:cubicBezTo>
                  <a:pt x="348837" y="14287"/>
                  <a:pt x="320449" y="29855"/>
                  <a:pt x="320449" y="49059"/>
                </a:cubicBezTo>
                <a:cubicBezTo>
                  <a:pt x="320449" y="68262"/>
                  <a:pt x="348837" y="83830"/>
                  <a:pt x="383857" y="83830"/>
                </a:cubicBezTo>
                <a:close/>
                <a:moveTo>
                  <a:pt x="320449" y="49058"/>
                </a:moveTo>
                <a:lnTo>
                  <a:pt x="320449" y="143145"/>
                </a:lnTo>
                <a:cubicBezTo>
                  <a:pt x="320449" y="161554"/>
                  <a:pt x="349085" y="177917"/>
                  <a:pt x="383857" y="177917"/>
                </a:cubicBezTo>
                <a:cubicBezTo>
                  <a:pt x="418627" y="177917"/>
                  <a:pt x="447263" y="161554"/>
                  <a:pt x="447263" y="143145"/>
                </a:cubicBezTo>
                <a:lnTo>
                  <a:pt x="447263" y="49058"/>
                </a:lnTo>
                <a:moveTo>
                  <a:pt x="43466" y="368244"/>
                </a:moveTo>
                <a:cubicBezTo>
                  <a:pt x="43466" y="361990"/>
                  <a:pt x="41382" y="355737"/>
                  <a:pt x="35129" y="349485"/>
                </a:cubicBezTo>
                <a:lnTo>
                  <a:pt x="22624" y="336979"/>
                </a:lnTo>
                <a:cubicBezTo>
                  <a:pt x="14287" y="330727"/>
                  <a:pt x="12203" y="318222"/>
                  <a:pt x="16371" y="309884"/>
                </a:cubicBezTo>
                <a:cubicBezTo>
                  <a:pt x="20540" y="299464"/>
                  <a:pt x="28877" y="295295"/>
                  <a:pt x="39298" y="295295"/>
                </a:cubicBezTo>
                <a:lnTo>
                  <a:pt x="55972" y="295295"/>
                </a:lnTo>
                <a:cubicBezTo>
                  <a:pt x="62225" y="295295"/>
                  <a:pt x="70561" y="293211"/>
                  <a:pt x="74730" y="289041"/>
                </a:cubicBezTo>
                <a:cubicBezTo>
                  <a:pt x="78898" y="284873"/>
                  <a:pt x="80983" y="278606"/>
                  <a:pt x="80983" y="270285"/>
                </a:cubicBezTo>
                <a:lnTo>
                  <a:pt x="80983" y="253610"/>
                </a:lnTo>
                <a:cubicBezTo>
                  <a:pt x="80983" y="243190"/>
                  <a:pt x="87235" y="232768"/>
                  <a:pt x="95572" y="230684"/>
                </a:cubicBezTo>
                <a:cubicBezTo>
                  <a:pt x="105993" y="226515"/>
                  <a:pt x="116415" y="228600"/>
                  <a:pt x="122667" y="236936"/>
                </a:cubicBezTo>
                <a:lnTo>
                  <a:pt x="135173" y="249442"/>
                </a:lnTo>
                <a:cubicBezTo>
                  <a:pt x="139341" y="253610"/>
                  <a:pt x="145594" y="257778"/>
                  <a:pt x="153931" y="257778"/>
                </a:cubicBezTo>
                <a:cubicBezTo>
                  <a:pt x="162268" y="257778"/>
                  <a:pt x="166436" y="255694"/>
                  <a:pt x="172689" y="249442"/>
                </a:cubicBezTo>
                <a:lnTo>
                  <a:pt x="185194" y="236936"/>
                </a:lnTo>
                <a:cubicBezTo>
                  <a:pt x="191446" y="228600"/>
                  <a:pt x="203953" y="226515"/>
                  <a:pt x="212289" y="230684"/>
                </a:cubicBezTo>
                <a:cubicBezTo>
                  <a:pt x="222711" y="234852"/>
                  <a:pt x="226879" y="243190"/>
                  <a:pt x="226879" y="253610"/>
                </a:cubicBezTo>
                <a:lnTo>
                  <a:pt x="226879" y="270285"/>
                </a:lnTo>
                <a:cubicBezTo>
                  <a:pt x="226879" y="276537"/>
                  <a:pt x="228963" y="284873"/>
                  <a:pt x="233131" y="289041"/>
                </a:cubicBezTo>
                <a:cubicBezTo>
                  <a:pt x="237300" y="293211"/>
                  <a:pt x="245638" y="297380"/>
                  <a:pt x="251890" y="295295"/>
                </a:cubicBezTo>
                <a:lnTo>
                  <a:pt x="268565" y="295295"/>
                </a:lnTo>
                <a:cubicBezTo>
                  <a:pt x="278985" y="295295"/>
                  <a:pt x="289405" y="301548"/>
                  <a:pt x="291491" y="309884"/>
                </a:cubicBezTo>
                <a:cubicBezTo>
                  <a:pt x="295659" y="320306"/>
                  <a:pt x="293575" y="330727"/>
                  <a:pt x="285237" y="336979"/>
                </a:cubicBezTo>
                <a:lnTo>
                  <a:pt x="272733" y="349485"/>
                </a:lnTo>
                <a:cubicBezTo>
                  <a:pt x="268563" y="353653"/>
                  <a:pt x="264394" y="359905"/>
                  <a:pt x="264394" y="368244"/>
                </a:cubicBezTo>
                <a:moveTo>
                  <a:pt x="201869" y="368242"/>
                </a:moveTo>
                <a:cubicBezTo>
                  <a:pt x="201869" y="341147"/>
                  <a:pt x="181026" y="320304"/>
                  <a:pt x="156015" y="320304"/>
                </a:cubicBezTo>
                <a:cubicBezTo>
                  <a:pt x="128920" y="320304"/>
                  <a:pt x="108078" y="343231"/>
                  <a:pt x="108078" y="368242"/>
                </a:cubicBezTo>
                <a:moveTo>
                  <a:pt x="383857" y="362426"/>
                </a:moveTo>
                <a:lnTo>
                  <a:pt x="383857" y="223361"/>
                </a:lnTo>
                <a:moveTo>
                  <a:pt x="0" y="0"/>
                </a:moveTo>
                <a:moveTo>
                  <a:pt x="345757" y="324326"/>
                </a:moveTo>
                <a:lnTo>
                  <a:pt x="383857" y="362426"/>
                </a:lnTo>
                <a:lnTo>
                  <a:pt x="421957" y="324326"/>
                </a:lnTo>
                <a:moveTo>
                  <a:pt x="447263" y="103066"/>
                </a:moveTo>
                <a:cubicBezTo>
                  <a:pt x="447263" y="117913"/>
                  <a:pt x="419844" y="130061"/>
                  <a:pt x="383855" y="130061"/>
                </a:cubicBezTo>
                <a:cubicBezTo>
                  <a:pt x="347868" y="130061"/>
                  <a:pt x="320449" y="117913"/>
                  <a:pt x="320449" y="103066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9946672E-9B3C-4E24-9372-AA9105F27AF8}"/>
              </a:ext>
            </a:extLst>
          </p:cNvPr>
          <p:cNvSpPr txBox="1"/>
          <p:nvPr/>
        </p:nvSpPr>
        <p:spPr>
          <a:xfrm>
            <a:off x="9191755" y="2334114"/>
            <a:ext cx="274463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dirty="0" err="1">
                <a:latin typeface="Roboto"/>
              </a:rPr>
              <a:t>Extracción</a:t>
            </a:r>
            <a:r>
              <a:rPr b="1" dirty="0">
                <a:latin typeface="Roboto"/>
              </a:rPr>
              <a:t> </a:t>
            </a:r>
            <a:r>
              <a:rPr b="1" dirty="0" err="1">
                <a:latin typeface="Roboto"/>
              </a:rPr>
              <a:t>ineficiente</a:t>
            </a:r>
            <a:endParaRPr b="1" dirty="0">
              <a:latin typeface="Roboto"/>
            </a:endParaRP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7063BAAE-5E44-4F30-9070-96EA1752CE27}"/>
              </a:ext>
            </a:extLst>
          </p:cNvPr>
          <p:cNvSpPr txBox="1"/>
          <p:nvPr/>
        </p:nvSpPr>
        <p:spPr>
          <a:xfrm>
            <a:off x="5793697" y="2239970"/>
            <a:ext cx="280233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dirty="0">
                <a:latin typeface="Roboto"/>
              </a:rPr>
              <a:t>Alto </a:t>
            </a:r>
            <a:r>
              <a:rPr b="1" dirty="0" err="1">
                <a:latin typeface="Roboto"/>
              </a:rPr>
              <a:t>costo</a:t>
            </a:r>
            <a:r>
              <a:rPr b="1" dirty="0">
                <a:latin typeface="Roboto"/>
              </a:rPr>
              <a:t> </a:t>
            </a:r>
            <a:r>
              <a:rPr b="1" dirty="0" err="1">
                <a:latin typeface="Roboto"/>
              </a:rPr>
              <a:t>energético</a:t>
            </a:r>
            <a:endParaRPr b="1" dirty="0">
              <a:latin typeface="Roboto"/>
            </a:endParaRPr>
          </a:p>
        </p:txBody>
      </p:sp>
      <p:sp>
        <p:nvSpPr>
          <p:cNvPr id="32" name="Rounded Rectangle 22">
            <a:extLst>
              <a:ext uri="{FF2B5EF4-FFF2-40B4-BE49-F238E27FC236}">
                <a16:creationId xmlns:a16="http://schemas.microsoft.com/office/drawing/2014/main" id="{C0168DB7-92E6-42F6-8949-AD7EC01A3E44}"/>
              </a:ext>
            </a:extLst>
          </p:cNvPr>
          <p:cNvSpPr/>
          <p:nvPr/>
        </p:nvSpPr>
        <p:spPr>
          <a:xfrm>
            <a:off x="7491543" y="3027877"/>
            <a:ext cx="342900" cy="431410"/>
          </a:xfrm>
          <a:custGeom>
            <a:avLst/>
            <a:gdLst/>
            <a:ahLst/>
            <a:cxnLst/>
            <a:rect l="0" t="0" r="0" b="0"/>
            <a:pathLst>
              <a:path w="342900" h="431410">
                <a:moveTo>
                  <a:pt x="171450" y="221860"/>
                </a:moveTo>
                <a:lnTo>
                  <a:pt x="171450" y="193285"/>
                </a:lnTo>
                <a:moveTo>
                  <a:pt x="123825" y="336160"/>
                </a:moveTo>
                <a:lnTo>
                  <a:pt x="193547" y="336160"/>
                </a:lnTo>
                <a:cubicBezTo>
                  <a:pt x="205905" y="336321"/>
                  <a:pt x="216602" y="327608"/>
                  <a:pt x="218945" y="315474"/>
                </a:cubicBezTo>
                <a:cubicBezTo>
                  <a:pt x="221287" y="303340"/>
                  <a:pt x="214602" y="291270"/>
                  <a:pt x="203072" y="286821"/>
                </a:cubicBezTo>
                <a:lnTo>
                  <a:pt x="139827" y="271009"/>
                </a:lnTo>
                <a:cubicBezTo>
                  <a:pt x="130109" y="267216"/>
                  <a:pt x="123743" y="257818"/>
                  <a:pt x="123825" y="247387"/>
                </a:cubicBezTo>
                <a:cubicBezTo>
                  <a:pt x="123825" y="233289"/>
                  <a:pt x="135253" y="221860"/>
                  <a:pt x="149352" y="221860"/>
                </a:cubicBezTo>
                <a:lnTo>
                  <a:pt x="219075" y="221860"/>
                </a:lnTo>
                <a:moveTo>
                  <a:pt x="171450" y="364735"/>
                </a:moveTo>
                <a:lnTo>
                  <a:pt x="171450" y="336160"/>
                </a:lnTo>
                <a:moveTo>
                  <a:pt x="104775" y="107560"/>
                </a:moveTo>
                <a:lnTo>
                  <a:pt x="238125" y="107560"/>
                </a:lnTo>
                <a:moveTo>
                  <a:pt x="209550" y="107560"/>
                </a:moveTo>
                <a:cubicBezTo>
                  <a:pt x="214321" y="107499"/>
                  <a:pt x="218312" y="103916"/>
                  <a:pt x="218884" y="99178"/>
                </a:cubicBezTo>
                <a:cubicBezTo>
                  <a:pt x="223001" y="74237"/>
                  <a:pt x="230768" y="50038"/>
                  <a:pt x="241935" y="27360"/>
                </a:cubicBezTo>
                <a:cubicBezTo>
                  <a:pt x="243820" y="23820"/>
                  <a:pt x="243287" y="19479"/>
                  <a:pt x="240601" y="16501"/>
                </a:cubicBezTo>
                <a:cubicBezTo>
                  <a:pt x="237876" y="13437"/>
                  <a:pt x="233471" y="12509"/>
                  <a:pt x="229743" y="14215"/>
                </a:cubicBezTo>
                <a:lnTo>
                  <a:pt x="189737" y="31360"/>
                </a:lnTo>
                <a:lnTo>
                  <a:pt x="180403" y="6024"/>
                </a:lnTo>
                <a:cubicBezTo>
                  <a:pt x="178966" y="2388"/>
                  <a:pt x="175454" y="0"/>
                  <a:pt x="171545" y="0"/>
                </a:cubicBezTo>
                <a:cubicBezTo>
                  <a:pt x="167636" y="0"/>
                  <a:pt x="164123" y="2388"/>
                  <a:pt x="162687" y="6024"/>
                </a:cubicBezTo>
                <a:lnTo>
                  <a:pt x="152400" y="31360"/>
                </a:lnTo>
                <a:lnTo>
                  <a:pt x="112585" y="14215"/>
                </a:lnTo>
                <a:cubicBezTo>
                  <a:pt x="108856" y="12509"/>
                  <a:pt x="104451" y="13437"/>
                  <a:pt x="101727" y="16501"/>
                </a:cubicBezTo>
                <a:cubicBezTo>
                  <a:pt x="99040" y="19479"/>
                  <a:pt x="98507" y="23820"/>
                  <a:pt x="100393" y="27360"/>
                </a:cubicBezTo>
                <a:cubicBezTo>
                  <a:pt x="111559" y="50038"/>
                  <a:pt x="119326" y="74237"/>
                  <a:pt x="123444" y="99178"/>
                </a:cubicBezTo>
                <a:cubicBezTo>
                  <a:pt x="124016" y="103916"/>
                  <a:pt x="128006" y="107499"/>
                  <a:pt x="132778" y="107560"/>
                </a:cubicBezTo>
                <a:moveTo>
                  <a:pt x="209550" y="107560"/>
                </a:moveTo>
                <a:cubicBezTo>
                  <a:pt x="209550" y="107560"/>
                  <a:pt x="342900" y="212335"/>
                  <a:pt x="342900" y="303965"/>
                </a:cubicBezTo>
                <a:cubicBezTo>
                  <a:pt x="342900" y="399215"/>
                  <a:pt x="266700" y="431410"/>
                  <a:pt x="171450" y="431410"/>
                </a:cubicBezTo>
                <a:cubicBezTo>
                  <a:pt x="76200" y="431410"/>
                  <a:pt x="0" y="398644"/>
                  <a:pt x="0" y="303965"/>
                </a:cubicBezTo>
                <a:cubicBezTo>
                  <a:pt x="0" y="212335"/>
                  <a:pt x="133350" y="107560"/>
                  <a:pt x="133350" y="107560"/>
                </a:cubicBezTo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A444E92A-F08C-4201-9733-07848CA16574}"/>
              </a:ext>
            </a:extLst>
          </p:cNvPr>
          <p:cNvSpPr/>
          <p:nvPr/>
        </p:nvSpPr>
        <p:spPr>
          <a:xfrm>
            <a:off x="8763130" y="3714939"/>
            <a:ext cx="428625" cy="428625"/>
          </a:xfrm>
          <a:custGeom>
            <a:avLst/>
            <a:gdLst/>
            <a:ahLst/>
            <a:cxnLst/>
            <a:rect l="0" t="0" r="0" b="0"/>
            <a:pathLst>
              <a:path w="428625" h="428625">
                <a:moveTo>
                  <a:pt x="28575" y="0"/>
                </a:moveTo>
                <a:lnTo>
                  <a:pt x="0" y="57150"/>
                </a:lnTo>
                <a:lnTo>
                  <a:pt x="57150" y="57150"/>
                </a:lnTo>
                <a:lnTo>
                  <a:pt x="28575" y="114300"/>
                </a:lnTo>
                <a:moveTo>
                  <a:pt x="420757" y="76200"/>
                </a:moveTo>
                <a:cubicBezTo>
                  <a:pt x="420757" y="97242"/>
                  <a:pt x="403699" y="114300"/>
                  <a:pt x="382657" y="114300"/>
                </a:cubicBezTo>
                <a:cubicBezTo>
                  <a:pt x="361615" y="114300"/>
                  <a:pt x="344557" y="97242"/>
                  <a:pt x="344557" y="76200"/>
                </a:cubicBezTo>
                <a:cubicBezTo>
                  <a:pt x="344557" y="38100"/>
                  <a:pt x="382657" y="0"/>
                  <a:pt x="382657" y="0"/>
                </a:cubicBezTo>
                <a:cubicBezTo>
                  <a:pt x="382657" y="0"/>
                  <a:pt x="420757" y="38100"/>
                  <a:pt x="420757" y="76200"/>
                </a:cubicBezTo>
                <a:close/>
                <a:moveTo>
                  <a:pt x="214312" y="428625"/>
                </a:moveTo>
                <a:lnTo>
                  <a:pt x="214312" y="0"/>
                </a:lnTo>
                <a:moveTo>
                  <a:pt x="271462" y="371475"/>
                </a:moveTo>
                <a:lnTo>
                  <a:pt x="400050" y="371475"/>
                </a:lnTo>
                <a:cubicBezTo>
                  <a:pt x="415831" y="371475"/>
                  <a:pt x="428625" y="358681"/>
                  <a:pt x="428625" y="342900"/>
                </a:cubicBezTo>
                <a:cubicBezTo>
                  <a:pt x="428619" y="324601"/>
                  <a:pt x="421349" y="307054"/>
                  <a:pt x="408412" y="294112"/>
                </a:cubicBezTo>
                <a:lnTo>
                  <a:pt x="371475" y="257175"/>
                </a:lnTo>
                <a:lnTo>
                  <a:pt x="271462" y="257175"/>
                </a:lnTo>
                <a:moveTo>
                  <a:pt x="157162" y="257175"/>
                </a:moveTo>
                <a:lnTo>
                  <a:pt x="57150" y="257175"/>
                </a:lnTo>
                <a:lnTo>
                  <a:pt x="20212" y="294112"/>
                </a:lnTo>
                <a:cubicBezTo>
                  <a:pt x="7275" y="307054"/>
                  <a:pt x="5" y="324601"/>
                  <a:pt x="0" y="342900"/>
                </a:cubicBezTo>
                <a:cubicBezTo>
                  <a:pt x="0" y="358681"/>
                  <a:pt x="12793" y="371475"/>
                  <a:pt x="28575" y="371475"/>
                </a:cubicBezTo>
                <a:lnTo>
                  <a:pt x="157162" y="371475"/>
                </a:lnTo>
                <a:moveTo>
                  <a:pt x="85725" y="314325"/>
                </a:moveTo>
                <a:lnTo>
                  <a:pt x="6191" y="314325"/>
                </a:lnTo>
                <a:moveTo>
                  <a:pt x="422433" y="314325"/>
                </a:moveTo>
                <a:lnTo>
                  <a:pt x="342900" y="314325"/>
                </a:lnTo>
                <a:moveTo>
                  <a:pt x="271462" y="142875"/>
                </a:moveTo>
                <a:lnTo>
                  <a:pt x="298913" y="142875"/>
                </a:lnTo>
                <a:cubicBezTo>
                  <a:pt x="316777" y="142875"/>
                  <a:pt x="332765" y="153959"/>
                  <a:pt x="339032" y="170688"/>
                </a:cubicBezTo>
                <a:lnTo>
                  <a:pt x="371417" y="257175"/>
                </a:lnTo>
                <a:moveTo>
                  <a:pt x="57150" y="257175"/>
                </a:moveTo>
                <a:lnTo>
                  <a:pt x="89534" y="170688"/>
                </a:lnTo>
                <a:cubicBezTo>
                  <a:pt x="95809" y="153940"/>
                  <a:pt x="111826" y="142851"/>
                  <a:pt x="129711" y="142875"/>
                </a:cubicBezTo>
                <a:lnTo>
                  <a:pt x="157162" y="142875"/>
                </a:lnTo>
                <a:moveTo>
                  <a:pt x="28575" y="371475"/>
                </a:moveTo>
                <a:lnTo>
                  <a:pt x="28575" y="400050"/>
                </a:lnTo>
                <a:cubicBezTo>
                  <a:pt x="28575" y="415831"/>
                  <a:pt x="41368" y="428625"/>
                  <a:pt x="57150" y="428625"/>
                </a:cubicBezTo>
                <a:cubicBezTo>
                  <a:pt x="72931" y="428625"/>
                  <a:pt x="85725" y="415831"/>
                  <a:pt x="85725" y="400050"/>
                </a:cubicBezTo>
                <a:lnTo>
                  <a:pt x="85725" y="371475"/>
                </a:lnTo>
                <a:close/>
                <a:moveTo>
                  <a:pt x="400050" y="371475"/>
                </a:moveTo>
                <a:lnTo>
                  <a:pt x="400050" y="400050"/>
                </a:lnTo>
                <a:cubicBezTo>
                  <a:pt x="400050" y="415831"/>
                  <a:pt x="387256" y="428625"/>
                  <a:pt x="371475" y="428625"/>
                </a:cubicBezTo>
                <a:cubicBezTo>
                  <a:pt x="355693" y="428625"/>
                  <a:pt x="342900" y="415831"/>
                  <a:pt x="342900" y="400050"/>
                </a:cubicBezTo>
                <a:lnTo>
                  <a:pt x="342900" y="371475"/>
                </a:lnTo>
                <a:close/>
              </a:path>
            </a:pathLst>
          </a:custGeom>
          <a:noFill/>
          <a:ln w="14287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8533F7A8-93BA-4404-A772-40E0F633FECD}"/>
              </a:ext>
            </a:extLst>
          </p:cNvPr>
          <p:cNvSpPr txBox="1"/>
          <p:nvPr/>
        </p:nvSpPr>
        <p:spPr>
          <a:xfrm>
            <a:off x="9348917" y="3732516"/>
            <a:ext cx="2631639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b="1" dirty="0" err="1">
                <a:latin typeface="Roboto"/>
              </a:rPr>
              <a:t>Dependencia</a:t>
            </a:r>
            <a:r>
              <a:rPr b="1" dirty="0">
                <a:latin typeface="Roboto"/>
              </a:rPr>
              <a:t> del </a:t>
            </a:r>
            <a:r>
              <a:rPr b="1" dirty="0" err="1">
                <a:latin typeface="Roboto"/>
              </a:rPr>
              <a:t>diésel</a:t>
            </a:r>
            <a:r>
              <a:rPr b="1" dirty="0">
                <a:latin typeface="Roboto"/>
              </a:rPr>
              <a:t> y
la </a:t>
            </a:r>
            <a:r>
              <a:rPr b="1" dirty="0" err="1">
                <a:latin typeface="Roboto"/>
              </a:rPr>
              <a:t>electricidad</a:t>
            </a:r>
            <a:endParaRPr b="1" dirty="0">
              <a:latin typeface="Roboto"/>
            </a:endParaRPr>
          </a:p>
        </p:txBody>
      </p:sp>
      <p:pic>
        <p:nvPicPr>
          <p:cNvPr id="13316" name="Picture 4" descr="CFE sube precio de la luz en abril, pero habrá descuentos | MARCA México">
            <a:extLst>
              <a:ext uri="{FF2B5EF4-FFF2-40B4-BE49-F238E27FC236}">
                <a16:creationId xmlns:a16="http://schemas.microsoft.com/office/drawing/2014/main" id="{E631D17F-31DF-45FE-95DE-287AD31A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58" y="2679542"/>
            <a:ext cx="1171748" cy="7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">
            <a:extLst>
              <a:ext uri="{FF2B5EF4-FFF2-40B4-BE49-F238E27FC236}">
                <a16:creationId xmlns:a16="http://schemas.microsoft.com/office/drawing/2014/main" id="{4A807768-7360-440D-95D8-09468F618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17" y="5017265"/>
            <a:ext cx="4573688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Norte: estrés hídrico extremo </a:t>
            </a:r>
            <a:r>
              <a:rPr lang="es-MX" sz="3500" b="1" dirty="0">
                <a:solidFill>
                  <a:srgbClr val="002060"/>
                </a:solidFill>
                <a:latin typeface="Quattrocento Sans" panose="020B0502050000020003"/>
              </a:rPr>
              <a:t>(67%)</a:t>
            </a:r>
            <a:endParaRPr lang="es-MX" b="1" dirty="0">
              <a:solidFill>
                <a:srgbClr val="002060"/>
              </a:solidFill>
              <a:latin typeface="Quattrocento Sans" panose="020B050205000002000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Sur: abundancia pero baja infraestructura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15F1E6A6-A590-4A51-BA33-D7A67F7976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431" t="45006" r="3029" b="11829"/>
          <a:stretch/>
        </p:blipFill>
        <p:spPr>
          <a:xfrm>
            <a:off x="137307" y="1354207"/>
            <a:ext cx="5824041" cy="3833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4448E71B-FC2E-4389-96C7-C457BF7DBFF3}"/>
              </a:ext>
            </a:extLst>
          </p:cNvPr>
          <p:cNvSpPr txBox="1">
            <a:spLocks/>
          </p:cNvSpPr>
          <p:nvPr/>
        </p:nvSpPr>
        <p:spPr>
          <a:xfrm>
            <a:off x="220023" y="496388"/>
            <a:ext cx="4126962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EL AGUA EN MÉXICO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D249693-205A-4FC5-A9C6-7D8E770DAEEC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658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2D4CD5E-9022-491A-BB18-BAA2B12E99CE}"/>
              </a:ext>
            </a:extLst>
          </p:cNvPr>
          <p:cNvSpPr txBox="1">
            <a:spLocks/>
          </p:cNvSpPr>
          <p:nvPr/>
        </p:nvSpPr>
        <p:spPr>
          <a:xfrm>
            <a:off x="102559" y="258075"/>
            <a:ext cx="4126962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 DE BOMBEO SOLAR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bomba solar, Mallorca, Fontyreg, bomba solar para piscinas o pozos,">
            <a:extLst>
              <a:ext uri="{FF2B5EF4-FFF2-40B4-BE49-F238E27FC236}">
                <a16:creationId xmlns:a16="http://schemas.microsoft.com/office/drawing/2014/main" id="{4648466D-848E-438D-B13B-2D4E2278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33" y="1618776"/>
            <a:ext cx="8298063" cy="51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DDF7FC-6B11-482E-B3EC-8353726C8AF5}"/>
              </a:ext>
            </a:extLst>
          </p:cNvPr>
          <p:cNvSpPr txBox="1"/>
          <p:nvPr/>
        </p:nvSpPr>
        <p:spPr>
          <a:xfrm>
            <a:off x="6260841" y="1916414"/>
            <a:ext cx="3452326" cy="8309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2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lumOff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Transformamos radiación solar en seguridad hídrica.</a:t>
            </a:r>
            <a:endParaRPr lang="es-MX" sz="2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EA312E-E114-4D4C-9EF5-4F8048D76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896" y="629398"/>
            <a:ext cx="50699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Sol→ </a:t>
            </a:r>
            <a:r>
              <a:rPr lang="es-MX" altLang="es-MX" dirty="0">
                <a:latin typeface="Arial" panose="020B0604020202020204" pitchFamily="34" charset="0"/>
              </a:rPr>
              <a:t>p</a:t>
            </a: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aneles → energía → bomba → agua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Sistemas directos vs con almacenamiento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DC0D079-5FE6-41A2-BC6D-0F5E9CE6C0FA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990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2D4CD5E-9022-491A-BB18-BAA2B12E99CE}"/>
              </a:ext>
            </a:extLst>
          </p:cNvPr>
          <p:cNvSpPr txBox="1">
            <a:spLocks/>
          </p:cNvSpPr>
          <p:nvPr/>
        </p:nvSpPr>
        <p:spPr>
          <a:xfrm>
            <a:off x="-177361" y="410594"/>
            <a:ext cx="9302699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 DE BOMBEO SOLAR, ENFOQUE TÉCNICO–ENERGÉTICO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7011A16-640E-490C-9757-C64512AA4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23" y="1183437"/>
            <a:ext cx="319350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Eficiencia global: 30–60%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Factores: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Radiación solar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Tipo de bomba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Profundidad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39A6262-115E-40AF-A6EE-1D23EE68F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168" y="1128036"/>
            <a:ext cx="7630590" cy="20291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7820416-DB14-4D2A-9E0B-80BF1F0754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8042" y="3157144"/>
            <a:ext cx="5468113" cy="37724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8F7D7B5-EE29-49A8-90A9-55FA0CD6B0C2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0988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AE5AAEB-5F0C-4F83-8A78-F9F7E132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17" y="1084443"/>
            <a:ext cx="12234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Insolación</a:t>
            </a:r>
          </a:p>
        </p:txBody>
      </p:sp>
      <p:pic>
        <p:nvPicPr>
          <p:cNvPr id="12290" name="Picture 2" descr="Mapa Tipico de insolación solar en la Repúbplica Mexicana ...">
            <a:extLst>
              <a:ext uri="{FF2B5EF4-FFF2-40B4-BE49-F238E27FC236}">
                <a16:creationId xmlns:a16="http://schemas.microsoft.com/office/drawing/2014/main" id="{91C37327-F53E-48C1-956E-6863C51DE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/>
          <a:stretch/>
        </p:blipFill>
        <p:spPr bwMode="auto">
          <a:xfrm>
            <a:off x="1542695" y="2155371"/>
            <a:ext cx="8622619" cy="47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819B5B0-89C2-4670-8FAB-92BAF1C2038A}"/>
              </a:ext>
            </a:extLst>
          </p:cNvPr>
          <p:cNvSpPr txBox="1">
            <a:spLocks/>
          </p:cNvSpPr>
          <p:nvPr/>
        </p:nvSpPr>
        <p:spPr>
          <a:xfrm>
            <a:off x="-177361" y="410594"/>
            <a:ext cx="9302699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 DE BOMBEO SOLAR, ENFOQUE TÉCNICO–ENERGÉTICO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016F24-287B-403A-BDC9-B646C46D3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918" y="838652"/>
            <a:ext cx="420179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Intermitencia ≠ ineficiencia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Almacenamiento de agua (no energía)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F99367-3548-4ABB-9D09-E712B9FED52E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317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58EB2E-A3C8-4AB0-B449-E7B3733C3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201" y="2685468"/>
            <a:ext cx="6801799" cy="41725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37A2F4-BF40-4049-97C1-2B71D38D6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24221"/>
            <a:ext cx="5381385" cy="404419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917B83C5-059C-4E03-A11B-27A6631D0BB0}"/>
              </a:ext>
            </a:extLst>
          </p:cNvPr>
          <p:cNvSpPr txBox="1">
            <a:spLocks/>
          </p:cNvSpPr>
          <p:nvPr/>
        </p:nvSpPr>
        <p:spPr>
          <a:xfrm>
            <a:off x="-177361" y="410594"/>
            <a:ext cx="9302699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 DE BOMBEO SOLAR, ENFOQUE TÉCNICO–ENERGÉTICO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1745AF-60EB-4ECC-991C-AF25E8A7B18C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012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/>
          <p:cNvPicPr/>
          <p:nvPr/>
        </p:nvPicPr>
        <p:blipFill>
          <a:blip r:embed="rId2"/>
          <a:srcRect l="1145" t="31241" r="22325" b="24705"/>
          <a:stretch/>
        </p:blipFill>
        <p:spPr>
          <a:xfrm>
            <a:off x="930442" y="59241"/>
            <a:ext cx="3098278" cy="3976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883C034-B49E-4647-B939-4AD737EC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27" y="111021"/>
            <a:ext cx="322778" cy="3227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7A6B74-069D-4C74-86C0-63D0E2641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" y="6325819"/>
            <a:ext cx="827883" cy="445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763026-D1D2-4ED6-8F6C-C7E997657857}"/>
              </a:ext>
            </a:extLst>
          </p:cNvPr>
          <p:cNvSpPr txBox="1"/>
          <p:nvPr/>
        </p:nvSpPr>
        <p:spPr>
          <a:xfrm>
            <a:off x="6175200" y="81606"/>
            <a:ext cx="3313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DIA MUNDIAL DEL AGUA 2026</a:t>
            </a:r>
          </a:p>
          <a:p>
            <a:pPr algn="ctr"/>
            <a:r>
              <a:rPr lang="es-ES" sz="1100" b="1" dirty="0">
                <a:solidFill>
                  <a:srgbClr val="691932"/>
                </a:solidFill>
                <a:latin typeface="Noto Sans"/>
              </a:rPr>
              <a:t>DONDE FLUYE EL AGUA, CRECE LA IGUALDAD</a:t>
            </a:r>
            <a:endParaRPr lang="es-MX" sz="1100" b="1" dirty="0">
              <a:solidFill>
                <a:srgbClr val="691932"/>
              </a:solidFill>
              <a:latin typeface="Noto Sans"/>
            </a:endParaRPr>
          </a:p>
        </p:txBody>
      </p:sp>
      <p:pic>
        <p:nvPicPr>
          <p:cNvPr id="1026" name="Picture 2" descr="FES - Ar - Eg">
            <a:extLst>
              <a:ext uri="{FF2B5EF4-FFF2-40B4-BE49-F238E27FC236}">
                <a16:creationId xmlns:a16="http://schemas.microsoft.com/office/drawing/2014/main" id="{2494AD9D-E0DC-4214-8834-2A6170625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314" y="57710"/>
            <a:ext cx="688480" cy="5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cudo | Portal UNAM">
            <a:extLst>
              <a:ext uri="{FF2B5EF4-FFF2-40B4-BE49-F238E27FC236}">
                <a16:creationId xmlns:a16="http://schemas.microsoft.com/office/drawing/2014/main" id="{5AEB2521-0AFF-49E0-91AC-7B077A6C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8" y="49564"/>
            <a:ext cx="601921" cy="59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yundai SUN200X Bomba sumergible con paneles solares potencia 2 Hp 1 ¹/4″ |  The Garden Shop Maya">
            <a:extLst>
              <a:ext uri="{FF2B5EF4-FFF2-40B4-BE49-F238E27FC236}">
                <a16:creationId xmlns:a16="http://schemas.microsoft.com/office/drawing/2014/main" id="{100A30D6-9C7A-4961-949B-1BA2D439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35" y="1524819"/>
            <a:ext cx="4720434" cy="47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odo lo que debes saber sobre las bombas de agua centrífugas | Aiguapres">
            <a:extLst>
              <a:ext uri="{FF2B5EF4-FFF2-40B4-BE49-F238E27FC236}">
                <a16:creationId xmlns:a16="http://schemas.microsoft.com/office/drawing/2014/main" id="{F5A7B612-E1A2-4CD6-A68F-584C3D37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1794280"/>
            <a:ext cx="5789938" cy="43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905F6D95-8647-4151-87C8-AF9496458B39}"/>
              </a:ext>
            </a:extLst>
          </p:cNvPr>
          <p:cNvSpPr txBox="1">
            <a:spLocks/>
          </p:cNvSpPr>
          <p:nvPr/>
        </p:nvSpPr>
        <p:spPr>
          <a:xfrm>
            <a:off x="-74724" y="400584"/>
            <a:ext cx="9302699" cy="997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600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SISTEMA DE BOMBEO SOLAR, ENFOQUE TÉCNICO–ENERGÉTICO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F68013F7-9728-44C7-88F9-1D4C0DC8B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17" y="1222942"/>
            <a:ext cx="3531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Selección del equipo de bombeo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597047-487C-4530-A7F4-DFAECA6C344B}"/>
              </a:ext>
            </a:extLst>
          </p:cNvPr>
          <p:cNvSpPr txBox="1"/>
          <p:nvPr/>
        </p:nvSpPr>
        <p:spPr>
          <a:xfrm>
            <a:off x="11562518" y="6548466"/>
            <a:ext cx="526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691932"/>
                </a:solidFill>
                <a:latin typeface="Noto Sans"/>
                <a:ea typeface="Noto Sans"/>
                <a:cs typeface="Noto Sans"/>
                <a:sym typeface="Arial"/>
              </a:rPr>
              <a:t>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7100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628</Words>
  <Application>Microsoft Office PowerPoint</Application>
  <PresentationFormat>Panorámica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Noto Sans</vt:lpstr>
      <vt:lpstr>Noto Sans Medium</vt:lpstr>
      <vt:lpstr>Noto Sans SemiBold</vt:lpstr>
      <vt:lpstr>ProximaNova</vt:lpstr>
      <vt:lpstr>Quattrocento Sans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Crespo Pichardo</dc:creator>
  <cp:lastModifiedBy>Martha Bautista Hernández</cp:lastModifiedBy>
  <cp:revision>40</cp:revision>
  <dcterms:created xsi:type="dcterms:W3CDTF">2025-03-04T22:04:55Z</dcterms:created>
  <dcterms:modified xsi:type="dcterms:W3CDTF">2026-03-25T23:55:38Z</dcterms:modified>
</cp:coreProperties>
</file>